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60" r:id="rId2"/>
    <p:sldId id="262" r:id="rId3"/>
    <p:sldId id="261" r:id="rId4"/>
    <p:sldId id="258" r:id="rId5"/>
    <p:sldId id="259" r:id="rId6"/>
  </p:sldIdLst>
  <p:sldSz cx="9144000" cy="6858000" type="screen4x3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79B2BD-059D-444A-A673-B7FD74715DF5}" type="datetimeFigureOut">
              <a:rPr kumimoji="1" lang="ja-JP" altLang="en-US" smtClean="0"/>
              <a:t>2019/11/14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D5F368-A989-4167-B1F9-C9E1F97051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3364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090586-FAA2-43E8-9A90-70DD01FDD383}" type="slidenum">
              <a:rPr lang="en-US" altLang="ja-JP" smtClean="0"/>
              <a:pPr>
                <a:defRPr/>
              </a:pPr>
              <a:t>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500697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090586-FAA2-43E8-9A90-70DD01FDD383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500697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090586-FAA2-43E8-9A90-70DD01FDD383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500697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0D65-C64D-44FB-9152-4CC2DE0C9198}" type="datetime1">
              <a:rPr lang="en-US" smtClean="0"/>
              <a:pPr/>
              <a:t>11/14/2019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005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35EB0-D091-417E-ACD5-D65E1C7D8524}" type="datetime1">
              <a:rPr lang="en-US" smtClean="0"/>
              <a:pPr/>
              <a:t>11/14/2019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883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09F9-C7D6-4C52-A7E8-5101239A0BA2}" type="datetime1">
              <a:rPr lang="en-US" smtClean="0"/>
              <a:pPr/>
              <a:t>11/14/2019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727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64A4-35FB-42B6-9183-2C0CE0E36649}" type="datetime1">
              <a:rPr lang="en-US" smtClean="0"/>
              <a:pPr/>
              <a:t>11/14/2019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93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683B9-6ECA-47FA-93CF-B124A0FAC208}" type="datetime1">
              <a:rPr lang="en-US" smtClean="0"/>
              <a:pPr/>
              <a:t>11/14/2019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485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FF66B-9476-4BB3-85E9-E01854F07F90}" type="datetime1">
              <a:rPr lang="en-US" smtClean="0"/>
              <a:pPr/>
              <a:t>11/14/2019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552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23FBD-8F7D-4F85-8085-67BFDB05CB71}" type="datetime1">
              <a:rPr lang="en-US" smtClean="0"/>
              <a:pPr/>
              <a:t>11/14/2019</a:t>
            </a:fld>
            <a:endParaRPr 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172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D789A-1220-4441-8676-44A034051BFD}" type="datetime1">
              <a:rPr lang="en-US" smtClean="0"/>
              <a:pPr/>
              <a:t>11/14/2019</a:t>
            </a:fld>
            <a:endParaRPr 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855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A266-E364-4B5E-98DD-432668182E1E}" type="datetime1">
              <a:rPr lang="en-US" smtClean="0"/>
              <a:pPr/>
              <a:t>11/14/2019</a:t>
            </a:fld>
            <a:endParaRPr 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020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2040-9975-4642-A906-1DF87F8BE202}" type="datetime1">
              <a:rPr lang="en-US" smtClean="0"/>
              <a:pPr/>
              <a:t>11/14/2019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977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2B4A-BA08-4841-AB08-A0D822ABC34D}" type="datetime1">
              <a:rPr lang="en-US" smtClean="0"/>
              <a:pPr/>
              <a:t>11/14/2019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287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D48070-6A81-47D0-9810-1540B9FEFF61}" type="datetime1">
              <a:rPr lang="en-US" smtClean="0"/>
              <a:pPr/>
              <a:t>11/14/2019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7140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31" y="573089"/>
            <a:ext cx="8884944" cy="5448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 Box 15">
            <a:extLst>
              <a:ext uri="{FF2B5EF4-FFF2-40B4-BE49-F238E27FC236}">
                <a16:creationId xmlns:a16="http://schemas.microsoft.com/office/drawing/2014/main" id="{35BE3220-3442-4A89-8399-AFB8ED07D6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6525345"/>
            <a:ext cx="3600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200" i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令和元年度主任相談支援専門員養成研修</a:t>
            </a:r>
            <a:endParaRPr lang="en-US" altLang="ja-JP" sz="1200" i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DDE69DB-5EAA-4F7E-B812-9B4421B30D0A}"/>
              </a:ext>
            </a:extLst>
          </p:cNvPr>
          <p:cNvSpPr txBox="1"/>
          <p:nvPr/>
        </p:nvSpPr>
        <p:spPr>
          <a:xfrm>
            <a:off x="6275907" y="90636"/>
            <a:ext cx="28680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/>
              <a:t>人材育成の地域での展開　　ワークシート</a:t>
            </a:r>
          </a:p>
        </p:txBody>
      </p:sp>
    </p:spTree>
    <p:extLst>
      <p:ext uri="{BB962C8B-B14F-4D97-AF65-F5344CB8AC3E}">
        <p14:creationId xmlns:p14="http://schemas.microsoft.com/office/powerpoint/2010/main" val="2612373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484784"/>
            <a:ext cx="8830828" cy="4114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 Box 15">
            <a:extLst>
              <a:ext uri="{FF2B5EF4-FFF2-40B4-BE49-F238E27FC236}">
                <a16:creationId xmlns:a16="http://schemas.microsoft.com/office/drawing/2014/main" id="{02C515FD-F103-480A-BEDA-7FCC441F31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6525345"/>
            <a:ext cx="3600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200" i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令和元年度主任相談支援専門員養成研修</a:t>
            </a:r>
            <a:endParaRPr lang="en-US" altLang="ja-JP" sz="1200" i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5E3381A-BA70-424B-B6CD-00600367BB0B}"/>
              </a:ext>
            </a:extLst>
          </p:cNvPr>
          <p:cNvSpPr txBox="1"/>
          <p:nvPr/>
        </p:nvSpPr>
        <p:spPr>
          <a:xfrm>
            <a:off x="6275907" y="90636"/>
            <a:ext cx="28680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/>
              <a:t>人材育成の地域での展開　　ワークシート</a:t>
            </a:r>
          </a:p>
        </p:txBody>
      </p:sp>
    </p:spTree>
    <p:extLst>
      <p:ext uri="{BB962C8B-B14F-4D97-AF65-F5344CB8AC3E}">
        <p14:creationId xmlns:p14="http://schemas.microsoft.com/office/powerpoint/2010/main" val="4174669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78098"/>
          </a:xfrm>
        </p:spPr>
        <p:txBody>
          <a:bodyPr>
            <a:normAutofit/>
          </a:bodyPr>
          <a:lstStyle/>
          <a:p>
            <a:r>
              <a:rPr kumimoji="1" lang="ja-JP" altLang="en-US" dirty="0"/>
              <a:t>演習１　個人ワーク１　</a:t>
            </a:r>
            <a:r>
              <a:rPr kumimoji="1" lang="en-US" altLang="ja-JP" dirty="0"/>
              <a:t>10</a:t>
            </a:r>
            <a:r>
              <a:rPr kumimoji="1" lang="ja-JP" altLang="en-US" dirty="0"/>
              <a:t>分</a:t>
            </a:r>
          </a:p>
        </p:txBody>
      </p:sp>
      <p:graphicFrame>
        <p:nvGraphicFramePr>
          <p:cNvPr id="7" name="コンテンツ プレースホルダー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1830778"/>
              </p:ext>
            </p:extLst>
          </p:nvPr>
        </p:nvGraphicFramePr>
        <p:xfrm>
          <a:off x="107504" y="851002"/>
          <a:ext cx="8856984" cy="5588042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2413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34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2272">
                <a:tc>
                  <a:txBody>
                    <a:bodyPr/>
                    <a:lstStyle/>
                    <a:p>
                      <a:r>
                        <a:rPr kumimoji="1" lang="ja-JP" altLang="en-US" b="1" dirty="0"/>
                        <a:t>　　　　質　　　　問</a:t>
                      </a:r>
                      <a:endParaRPr kumimoji="1" lang="en-US" altLang="ja-JP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/>
                        <a:t>　　　　　　　　　　　　　記　入　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7045">
                <a:tc>
                  <a:txBody>
                    <a:bodyPr/>
                    <a:lstStyle/>
                    <a:p>
                      <a:r>
                        <a:rPr kumimoji="1" lang="ja-JP" altLang="en-US" b="1" dirty="0"/>
                        <a:t>１．ハルさんからの電話を受けたあなた（主任）は、どのように動こうと思いますか？</a:t>
                      </a:r>
                      <a:endParaRPr kumimoji="1" lang="en-US" altLang="ja-JP" b="1" dirty="0"/>
                    </a:p>
                    <a:p>
                      <a:r>
                        <a:rPr kumimoji="1" lang="ja-JP" altLang="en-US" b="1" dirty="0"/>
                        <a:t>（考えた概要）</a:t>
                      </a:r>
                      <a:endParaRPr kumimoji="1" lang="en-US" altLang="ja-JP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87045">
                <a:tc>
                  <a:txBody>
                    <a:bodyPr/>
                    <a:lstStyle/>
                    <a:p>
                      <a:r>
                        <a:rPr kumimoji="1" lang="ja-JP" altLang="en-US" b="1" dirty="0"/>
                        <a:t>（具体的な方法）</a:t>
                      </a:r>
                      <a:endParaRPr kumimoji="1" lang="en-US" altLang="ja-JP" b="1" dirty="0"/>
                    </a:p>
                    <a:p>
                      <a:endParaRPr kumimoji="1" lang="en-US" altLang="ja-JP" b="1" dirty="0"/>
                    </a:p>
                    <a:p>
                      <a:endParaRPr kumimoji="1" lang="en-US" altLang="ja-JP" b="1" dirty="0"/>
                    </a:p>
                    <a:p>
                      <a:endParaRPr kumimoji="1" lang="en-US" altLang="ja-JP" b="1" dirty="0"/>
                    </a:p>
                    <a:p>
                      <a:endParaRPr kumimoji="1" lang="en-US" altLang="ja-JP" b="1" dirty="0"/>
                    </a:p>
                    <a:p>
                      <a:endParaRPr kumimoji="1" lang="en-US" altLang="ja-JP" b="1" dirty="0"/>
                    </a:p>
                    <a:p>
                      <a:endParaRPr kumimoji="1" lang="ja-JP" altLang="en-US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7045">
                <a:tc>
                  <a:txBody>
                    <a:bodyPr/>
                    <a:lstStyle/>
                    <a:p>
                      <a:endParaRPr kumimoji="1" lang="en-US" altLang="ja-JP" b="1" dirty="0"/>
                    </a:p>
                    <a:p>
                      <a:r>
                        <a:rPr kumimoji="1" lang="ja-JP" altLang="en-US" b="1" dirty="0"/>
                        <a:t>２．主任として重要に考えた事はどんなことですか？</a:t>
                      </a:r>
                      <a:endParaRPr kumimoji="1" lang="en-US" altLang="ja-JP" b="1" dirty="0"/>
                    </a:p>
                    <a:p>
                      <a:endParaRPr kumimoji="1" lang="en-US" altLang="ja-JP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4D6B79-3AEB-42FE-A736-A41F7AEA0445}" type="slidenum">
              <a:rPr lang="en-US" altLang="ja-JP" smtClean="0"/>
              <a:pPr>
                <a:defRPr/>
              </a:pPr>
              <a:t>3</a:t>
            </a:fld>
            <a:endParaRPr lang="en-US" altLang="ja-JP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212976"/>
            <a:ext cx="1413693" cy="13766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107504" y="6525345"/>
            <a:ext cx="3600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200" i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令和元年度主任相談支援専門員養成研修</a:t>
            </a:r>
            <a:endParaRPr lang="en-US" altLang="ja-JP" sz="1200" i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F43FDDE-CD40-461D-AC8F-6692D5AB9194}"/>
              </a:ext>
            </a:extLst>
          </p:cNvPr>
          <p:cNvSpPr txBox="1"/>
          <p:nvPr/>
        </p:nvSpPr>
        <p:spPr>
          <a:xfrm>
            <a:off x="6275907" y="0"/>
            <a:ext cx="28680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/>
              <a:t>人材育成の地域での展開　　ワークシート</a:t>
            </a:r>
          </a:p>
        </p:txBody>
      </p:sp>
    </p:spTree>
    <p:extLst>
      <p:ext uri="{BB962C8B-B14F-4D97-AF65-F5344CB8AC3E}">
        <p14:creationId xmlns:p14="http://schemas.microsoft.com/office/powerpoint/2010/main" val="1615522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78098"/>
          </a:xfrm>
        </p:spPr>
        <p:txBody>
          <a:bodyPr>
            <a:normAutofit/>
          </a:bodyPr>
          <a:lstStyle/>
          <a:p>
            <a:r>
              <a:rPr kumimoji="1" lang="ja-JP" altLang="en-US" dirty="0"/>
              <a:t>演習２　個人ワーク１　</a:t>
            </a:r>
            <a:r>
              <a:rPr kumimoji="1" lang="en-US" altLang="ja-JP" dirty="0"/>
              <a:t>10</a:t>
            </a:r>
            <a:r>
              <a:rPr kumimoji="1" lang="ja-JP" altLang="en-US" dirty="0"/>
              <a:t>分</a:t>
            </a:r>
          </a:p>
        </p:txBody>
      </p:sp>
      <p:graphicFrame>
        <p:nvGraphicFramePr>
          <p:cNvPr id="7" name="コンテンツ プレースホルダー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8162702"/>
              </p:ext>
            </p:extLst>
          </p:nvPr>
        </p:nvGraphicFramePr>
        <p:xfrm>
          <a:off x="107504" y="851002"/>
          <a:ext cx="8856984" cy="5588042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2413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34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2272">
                <a:tc>
                  <a:txBody>
                    <a:bodyPr/>
                    <a:lstStyle/>
                    <a:p>
                      <a:r>
                        <a:rPr kumimoji="1" lang="ja-JP" altLang="en-US" b="1" dirty="0"/>
                        <a:t>　　　　質　　　　問</a:t>
                      </a:r>
                      <a:endParaRPr kumimoji="1" lang="en-US" altLang="ja-JP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/>
                        <a:t>　　　　　　　　　　　　　記　入　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7045">
                <a:tc>
                  <a:txBody>
                    <a:bodyPr/>
                    <a:lstStyle/>
                    <a:p>
                      <a:r>
                        <a:rPr kumimoji="1" lang="ja-JP" altLang="en-US" b="1" dirty="0"/>
                        <a:t>１．ハルさんからの計画（案）を見て、あなた（主任）として、どんな事に気付きましたか？</a:t>
                      </a:r>
                      <a:endParaRPr kumimoji="1" lang="en-US" altLang="ja-JP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87045">
                <a:tc>
                  <a:txBody>
                    <a:bodyPr/>
                    <a:lstStyle/>
                    <a:p>
                      <a:r>
                        <a:rPr kumimoji="1" lang="ja-JP" altLang="en-US" b="1" dirty="0"/>
                        <a:t>２．気づいた事について、ハルさんにどのように話しかけたり、質問したりしますか？</a:t>
                      </a:r>
                      <a:endParaRPr kumimoji="1" lang="en-US" altLang="ja-JP" b="1" dirty="0"/>
                    </a:p>
                    <a:p>
                      <a:endParaRPr kumimoji="1" lang="en-US" altLang="ja-JP" b="1" dirty="0"/>
                    </a:p>
                    <a:p>
                      <a:r>
                        <a:rPr kumimoji="1" lang="ja-JP" altLang="en-US" b="1" dirty="0"/>
                        <a:t>（具体的に記載して</a:t>
                      </a:r>
                      <a:endParaRPr kumimoji="1" lang="en-US" altLang="ja-JP" b="1" dirty="0"/>
                    </a:p>
                    <a:p>
                      <a:r>
                        <a:rPr kumimoji="1" lang="ja-JP" altLang="en-US" b="1" dirty="0"/>
                        <a:t>　　　　　　　　下さい。）</a:t>
                      </a:r>
                      <a:endParaRPr kumimoji="1" lang="en-US" altLang="ja-JP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7045">
                <a:tc>
                  <a:txBody>
                    <a:bodyPr/>
                    <a:lstStyle/>
                    <a:p>
                      <a:endParaRPr kumimoji="1" lang="en-US" altLang="ja-JP" b="1" dirty="0"/>
                    </a:p>
                    <a:p>
                      <a:r>
                        <a:rPr kumimoji="1" lang="en-US" altLang="ja-JP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《</a:t>
                      </a:r>
                      <a:r>
                        <a:rPr kumimoji="1" lang="ja-JP" altLang="en-US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グループ共有項目</a:t>
                      </a:r>
                      <a:r>
                        <a:rPr kumimoji="1" lang="en-US" altLang="ja-JP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》</a:t>
                      </a:r>
                    </a:p>
                    <a:p>
                      <a:r>
                        <a:rPr kumimoji="1" lang="ja-JP" altLang="en-US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主任として重要に考えた事は何ですか？</a:t>
                      </a:r>
                      <a:endParaRPr kumimoji="1" lang="en-US" altLang="ja-JP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  <a:p>
                      <a:endParaRPr kumimoji="1" lang="en-US" altLang="ja-JP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1" u="sng" dirty="0"/>
                        <a:t>個人ワークではご記入頂かなくて結構です。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4D6B79-3AEB-42FE-A736-A41F7AEA0445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107504" y="6525345"/>
            <a:ext cx="3600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200" i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令和元年度主任相談支援専門員養成研修</a:t>
            </a:r>
            <a:endParaRPr lang="en-US" altLang="ja-JP" sz="1200" i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21EC347-49EB-4882-9EA8-F49A4D345FCB}"/>
              </a:ext>
            </a:extLst>
          </p:cNvPr>
          <p:cNvSpPr txBox="1"/>
          <p:nvPr/>
        </p:nvSpPr>
        <p:spPr>
          <a:xfrm>
            <a:off x="6275907" y="0"/>
            <a:ext cx="28680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/>
              <a:t>人材育成の地域での展開　　ワークシート</a:t>
            </a:r>
          </a:p>
        </p:txBody>
      </p:sp>
    </p:spTree>
    <p:extLst>
      <p:ext uri="{BB962C8B-B14F-4D97-AF65-F5344CB8AC3E}">
        <p14:creationId xmlns:p14="http://schemas.microsoft.com/office/powerpoint/2010/main" val="3209478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78098"/>
          </a:xfrm>
        </p:spPr>
        <p:txBody>
          <a:bodyPr>
            <a:normAutofit/>
          </a:bodyPr>
          <a:lstStyle/>
          <a:p>
            <a:r>
              <a:rPr kumimoji="1" lang="ja-JP" altLang="en-US" dirty="0"/>
              <a:t>演習３　個人ワーク１　</a:t>
            </a:r>
            <a:r>
              <a:rPr kumimoji="1" lang="en-US" altLang="ja-JP" dirty="0"/>
              <a:t>10</a:t>
            </a:r>
            <a:r>
              <a:rPr kumimoji="1" lang="ja-JP" altLang="en-US" dirty="0"/>
              <a:t>分</a:t>
            </a:r>
          </a:p>
        </p:txBody>
      </p:sp>
      <p:graphicFrame>
        <p:nvGraphicFramePr>
          <p:cNvPr id="7" name="コンテンツ プレースホルダー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7114387"/>
              </p:ext>
            </p:extLst>
          </p:nvPr>
        </p:nvGraphicFramePr>
        <p:xfrm>
          <a:off x="107504" y="851002"/>
          <a:ext cx="8856984" cy="5313722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2413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34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2272">
                <a:tc>
                  <a:txBody>
                    <a:bodyPr/>
                    <a:lstStyle/>
                    <a:p>
                      <a:r>
                        <a:rPr kumimoji="1" lang="ja-JP" altLang="en-US" b="1" dirty="0"/>
                        <a:t>　　　　質　　　　問</a:t>
                      </a:r>
                      <a:endParaRPr kumimoji="1" lang="en-US" altLang="ja-JP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/>
                        <a:t>　　　　　　　　　　　　　記　入　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7045">
                <a:tc>
                  <a:txBody>
                    <a:bodyPr/>
                    <a:lstStyle/>
                    <a:p>
                      <a:r>
                        <a:rPr kumimoji="1" lang="ja-JP" altLang="en-US" b="1" dirty="0"/>
                        <a:t>１．ハルさんからの問いかけに、どのような印象と支援が必要だと感じましたか？</a:t>
                      </a:r>
                      <a:endParaRPr kumimoji="1" lang="en-US" altLang="ja-JP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87045">
                <a:tc>
                  <a:txBody>
                    <a:bodyPr/>
                    <a:lstStyle/>
                    <a:p>
                      <a:r>
                        <a:rPr kumimoji="1" lang="ja-JP" altLang="en-US" b="1" dirty="0"/>
                        <a:t>２．ハルさんの気づきを応援するために、あなたはどんなことを質問しますか？</a:t>
                      </a:r>
                      <a:endParaRPr kumimoji="1" lang="en-US" altLang="ja-JP" b="1" dirty="0"/>
                    </a:p>
                    <a:p>
                      <a:r>
                        <a:rPr kumimoji="1" lang="ja-JP" altLang="en-US" b="1" dirty="0"/>
                        <a:t>（具体的に記載して</a:t>
                      </a:r>
                      <a:endParaRPr kumimoji="1" lang="en-US" altLang="ja-JP" b="1" dirty="0"/>
                    </a:p>
                    <a:p>
                      <a:r>
                        <a:rPr kumimoji="1" lang="ja-JP" altLang="en-US" b="1" dirty="0"/>
                        <a:t>　　　　　　　　下さい。）</a:t>
                      </a:r>
                      <a:endParaRPr kumimoji="1" lang="en-US" altLang="ja-JP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70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　</a:t>
                      </a:r>
                      <a:r>
                        <a:rPr kumimoji="1" lang="en-US" altLang="ja-JP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《</a:t>
                      </a:r>
                      <a:r>
                        <a:rPr kumimoji="1" lang="ja-JP" altLang="en-US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グループ共有項目</a:t>
                      </a:r>
                      <a:r>
                        <a:rPr kumimoji="1" lang="en-US" altLang="ja-JP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》</a:t>
                      </a:r>
                    </a:p>
                    <a:p>
                      <a:r>
                        <a:rPr kumimoji="1" lang="ja-JP" altLang="en-US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　ハルさんが抱えている課題を、地域で応援するために、想像したことを共有しましょう。</a:t>
                      </a:r>
                      <a:endParaRPr kumimoji="1" lang="en-US" altLang="ja-JP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1" u="sng" dirty="0"/>
                        <a:t>個人ワークではご記入頂かなくて結構です。</a:t>
                      </a:r>
                    </a:p>
                    <a:p>
                      <a:endParaRPr kumimoji="1" lang="ja-JP" alt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4D6B79-3AEB-42FE-A736-A41F7AEA0445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107504" y="6525345"/>
            <a:ext cx="3600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200" i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令和元年度主任相談支援専門員養成研修</a:t>
            </a:r>
            <a:endParaRPr lang="en-US" altLang="ja-JP" sz="1200" i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C086132-07FE-4B87-8DED-3BDF0224627A}"/>
              </a:ext>
            </a:extLst>
          </p:cNvPr>
          <p:cNvSpPr txBox="1"/>
          <p:nvPr/>
        </p:nvSpPr>
        <p:spPr>
          <a:xfrm>
            <a:off x="6275907" y="0"/>
            <a:ext cx="28680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/>
              <a:t>人材育成の地域での展開　　ワークシート</a:t>
            </a:r>
          </a:p>
        </p:txBody>
      </p:sp>
    </p:spTree>
    <p:extLst>
      <p:ext uri="{BB962C8B-B14F-4D97-AF65-F5344CB8AC3E}">
        <p14:creationId xmlns:p14="http://schemas.microsoft.com/office/powerpoint/2010/main" val="40491323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</TotalTime>
  <Words>412</Words>
  <Application>Microsoft Office PowerPoint</Application>
  <PresentationFormat>画面に合わせる (4:3)</PresentationFormat>
  <Paragraphs>52</Paragraphs>
  <Slides>5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ＭＳ Ｐ明朝</vt:lpstr>
      <vt:lpstr>Arial</vt:lpstr>
      <vt:lpstr>Calibri</vt:lpstr>
      <vt:lpstr>Office ​​テーマ</vt:lpstr>
      <vt:lpstr>PowerPoint プレゼンテーション</vt:lpstr>
      <vt:lpstr>PowerPoint プレゼンテーション</vt:lpstr>
      <vt:lpstr>演習１　個人ワーク１　10分</vt:lpstr>
      <vt:lpstr>演習２　個人ワーク１　10分</vt:lpstr>
      <vt:lpstr>演習３　個人ワーク１　10分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演習１　個人ワーク１　10分</dc:title>
  <dc:creator>hashizume</dc:creator>
  <cp:lastModifiedBy>若山浩彦</cp:lastModifiedBy>
  <cp:revision>4</cp:revision>
  <cp:lastPrinted>2019-11-14T09:09:40Z</cp:lastPrinted>
  <dcterms:created xsi:type="dcterms:W3CDTF">2019-10-26T03:02:58Z</dcterms:created>
  <dcterms:modified xsi:type="dcterms:W3CDTF">2019-11-14T09:11:56Z</dcterms:modified>
</cp:coreProperties>
</file>