
<file path=[Content_Types].xml><?xml version="1.0" encoding="utf-8"?>
<Types xmlns="http://schemas.openxmlformats.org/package/2006/content-types">
  <Default Extension="png" ContentType="image/png"/>
  <Default Extension="tmp"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6.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theme/theme7.xml" ContentType="application/vnd.openxmlformats-officedocument.theme+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theme/theme8.xml" ContentType="application/vnd.openxmlformats-officedocument.theme+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8" r:id="rId2"/>
    <p:sldMasterId id="2147483675" r:id="rId3"/>
    <p:sldMasterId id="2147483661" r:id="rId4"/>
    <p:sldMasterId id="2147483700" r:id="rId5"/>
    <p:sldMasterId id="2147483712" r:id="rId6"/>
    <p:sldMasterId id="2147483724" r:id="rId7"/>
    <p:sldMasterId id="2147483738" r:id="rId8"/>
    <p:sldMasterId id="2147483750" r:id="rId9"/>
  </p:sldMasterIdLst>
  <p:notesMasterIdLst>
    <p:notesMasterId r:id="rId42"/>
  </p:notesMasterIdLst>
  <p:handoutMasterIdLst>
    <p:handoutMasterId r:id="rId43"/>
  </p:handoutMasterIdLst>
  <p:sldIdLst>
    <p:sldId id="5072" r:id="rId10"/>
    <p:sldId id="479" r:id="rId11"/>
    <p:sldId id="5048" r:id="rId12"/>
    <p:sldId id="481" r:id="rId13"/>
    <p:sldId id="2456" r:id="rId14"/>
    <p:sldId id="2457" r:id="rId15"/>
    <p:sldId id="5050" r:id="rId16"/>
    <p:sldId id="2458" r:id="rId17"/>
    <p:sldId id="2463" r:id="rId18"/>
    <p:sldId id="2464" r:id="rId19"/>
    <p:sldId id="5073" r:id="rId20"/>
    <p:sldId id="482" r:id="rId21"/>
    <p:sldId id="5049" r:id="rId22"/>
    <p:sldId id="5053" r:id="rId23"/>
    <p:sldId id="5043" r:id="rId24"/>
    <p:sldId id="5057" r:id="rId25"/>
    <p:sldId id="5058" r:id="rId26"/>
    <p:sldId id="1243" r:id="rId27"/>
    <p:sldId id="5054" r:id="rId28"/>
    <p:sldId id="1301" r:id="rId29"/>
    <p:sldId id="1302" r:id="rId30"/>
    <p:sldId id="1342" r:id="rId31"/>
    <p:sldId id="1343" r:id="rId32"/>
    <p:sldId id="5055" r:id="rId33"/>
    <p:sldId id="5044" r:id="rId34"/>
    <p:sldId id="5056" r:id="rId35"/>
    <p:sldId id="4981" r:id="rId36"/>
    <p:sldId id="5059" r:id="rId37"/>
    <p:sldId id="5066" r:id="rId38"/>
    <p:sldId id="5071" r:id="rId39"/>
    <p:sldId id="5052" r:id="rId40"/>
    <p:sldId id="5046" r:id="rId41"/>
  </p:sldIdLst>
  <p:sldSz cx="9144000" cy="6858000" type="screen4x3"/>
  <p:notesSz cx="6805613" cy="9939338"/>
  <p:defaultTextStyle>
    <a:defPPr>
      <a:defRPr lang="ja-JP"/>
    </a:defPPr>
    <a:lvl1pPr algn="l" rtl="0" fontAlgn="base">
      <a:spcBef>
        <a:spcPct val="0"/>
      </a:spcBef>
      <a:spcAft>
        <a:spcPct val="0"/>
      </a:spcAft>
      <a:defRPr kumimoji="1" kern="1200">
        <a:solidFill>
          <a:schemeClr val="tx1"/>
        </a:solidFill>
        <a:latin typeface="Arial" charset="0"/>
        <a:ea typeface="HGP創英角ｺﾞｼｯｸUB" pitchFamily="50" charset="-128"/>
        <a:cs typeface="+mn-cs"/>
      </a:defRPr>
    </a:lvl1pPr>
    <a:lvl2pPr marL="457200" algn="l" rtl="0" fontAlgn="base">
      <a:spcBef>
        <a:spcPct val="0"/>
      </a:spcBef>
      <a:spcAft>
        <a:spcPct val="0"/>
      </a:spcAft>
      <a:defRPr kumimoji="1" kern="1200">
        <a:solidFill>
          <a:schemeClr val="tx1"/>
        </a:solidFill>
        <a:latin typeface="Arial" charset="0"/>
        <a:ea typeface="HGP創英角ｺﾞｼｯｸUB" pitchFamily="50" charset="-128"/>
        <a:cs typeface="+mn-cs"/>
      </a:defRPr>
    </a:lvl2pPr>
    <a:lvl3pPr marL="914400" algn="l" rtl="0" fontAlgn="base">
      <a:spcBef>
        <a:spcPct val="0"/>
      </a:spcBef>
      <a:spcAft>
        <a:spcPct val="0"/>
      </a:spcAft>
      <a:defRPr kumimoji="1" kern="1200">
        <a:solidFill>
          <a:schemeClr val="tx1"/>
        </a:solidFill>
        <a:latin typeface="Arial" charset="0"/>
        <a:ea typeface="HGP創英角ｺﾞｼｯｸUB" pitchFamily="50" charset="-128"/>
        <a:cs typeface="+mn-cs"/>
      </a:defRPr>
    </a:lvl3pPr>
    <a:lvl4pPr marL="1371600" algn="l" rtl="0" fontAlgn="base">
      <a:spcBef>
        <a:spcPct val="0"/>
      </a:spcBef>
      <a:spcAft>
        <a:spcPct val="0"/>
      </a:spcAft>
      <a:defRPr kumimoji="1" kern="1200">
        <a:solidFill>
          <a:schemeClr val="tx1"/>
        </a:solidFill>
        <a:latin typeface="Arial" charset="0"/>
        <a:ea typeface="HGP創英角ｺﾞｼｯｸUB" pitchFamily="50" charset="-128"/>
        <a:cs typeface="+mn-cs"/>
      </a:defRPr>
    </a:lvl4pPr>
    <a:lvl5pPr marL="1828800" algn="l" rtl="0" fontAlgn="base">
      <a:spcBef>
        <a:spcPct val="0"/>
      </a:spcBef>
      <a:spcAft>
        <a:spcPct val="0"/>
      </a:spcAft>
      <a:defRPr kumimoji="1" kern="1200">
        <a:solidFill>
          <a:schemeClr val="tx1"/>
        </a:solidFill>
        <a:latin typeface="Arial" charset="0"/>
        <a:ea typeface="HGP創英角ｺﾞｼｯｸUB" pitchFamily="50" charset="-128"/>
        <a:cs typeface="+mn-cs"/>
      </a:defRPr>
    </a:lvl5pPr>
    <a:lvl6pPr marL="2286000" algn="l" defTabSz="914400" rtl="0" eaLnBrk="1" latinLnBrk="0" hangingPunct="1">
      <a:defRPr kumimoji="1" kern="1200">
        <a:solidFill>
          <a:schemeClr val="tx1"/>
        </a:solidFill>
        <a:latin typeface="Arial" charset="0"/>
        <a:ea typeface="HGP創英角ｺﾞｼｯｸUB" pitchFamily="50" charset="-128"/>
        <a:cs typeface="+mn-cs"/>
      </a:defRPr>
    </a:lvl6pPr>
    <a:lvl7pPr marL="2743200" algn="l" defTabSz="914400" rtl="0" eaLnBrk="1" latinLnBrk="0" hangingPunct="1">
      <a:defRPr kumimoji="1" kern="1200">
        <a:solidFill>
          <a:schemeClr val="tx1"/>
        </a:solidFill>
        <a:latin typeface="Arial" charset="0"/>
        <a:ea typeface="HGP創英角ｺﾞｼｯｸUB" pitchFamily="50" charset="-128"/>
        <a:cs typeface="+mn-cs"/>
      </a:defRPr>
    </a:lvl7pPr>
    <a:lvl8pPr marL="3200400" algn="l" defTabSz="914400" rtl="0" eaLnBrk="1" latinLnBrk="0" hangingPunct="1">
      <a:defRPr kumimoji="1" kern="1200">
        <a:solidFill>
          <a:schemeClr val="tx1"/>
        </a:solidFill>
        <a:latin typeface="Arial" charset="0"/>
        <a:ea typeface="HGP創英角ｺﾞｼｯｸUB" pitchFamily="50" charset="-128"/>
        <a:cs typeface="+mn-cs"/>
      </a:defRPr>
    </a:lvl8pPr>
    <a:lvl9pPr marL="3657600" algn="l" defTabSz="914400" rtl="0" eaLnBrk="1" latinLnBrk="0" hangingPunct="1">
      <a:defRPr kumimoji="1" kern="1200">
        <a:solidFill>
          <a:schemeClr val="tx1"/>
        </a:solidFill>
        <a:latin typeface="Arial" charset="0"/>
        <a:ea typeface="HGP創英角ｺﾞｼｯｸUB"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6B3"/>
    <a:srgbClr val="FFCC66"/>
    <a:srgbClr val="FFCCCC"/>
    <a:srgbClr val="FF9966"/>
    <a:srgbClr val="FF9900"/>
    <a:srgbClr val="99CC00"/>
    <a:srgbClr val="FF9933"/>
    <a:srgbClr val="0000FF"/>
    <a:srgbClr val="CC33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8" autoAdjust="0"/>
    <p:restoredTop sz="85405" autoAdjust="0"/>
  </p:normalViewPr>
  <p:slideViewPr>
    <p:cSldViewPr>
      <p:cViewPr varScale="1">
        <p:scale>
          <a:sx n="63" d="100"/>
          <a:sy n="63" d="100"/>
        </p:scale>
        <p:origin x="147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slide" Target="slides/slide30.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slide" Target="slides/slide3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2AD0A6-F189-4B5D-A397-F376890AD40C}" type="doc">
      <dgm:prSet loTypeId="urn:microsoft.com/office/officeart/2005/8/layout/radial6" loCatId="relationship" qsTypeId="urn:microsoft.com/office/officeart/2005/8/quickstyle/simple1" qsCatId="simple" csTypeId="urn:microsoft.com/office/officeart/2005/8/colors/accent1_1" csCatId="accent1" phldr="1"/>
      <dgm:spPr/>
      <dgm:t>
        <a:bodyPr/>
        <a:lstStyle/>
        <a:p>
          <a:endParaRPr kumimoji="1" lang="ja-JP" altLang="en-US"/>
        </a:p>
      </dgm:t>
    </dgm:pt>
    <dgm:pt modelId="{6BD7EBF7-C160-4EF2-97F3-7198E5477611}">
      <dgm:prSet phldrT="[テキスト]"/>
      <dgm:spPr>
        <a:ln>
          <a:solidFill>
            <a:schemeClr val="accent2"/>
          </a:solidFill>
        </a:ln>
      </dgm:spPr>
      <dgm:t>
        <a:bodyPr/>
        <a:lstStyle/>
        <a:p>
          <a:r>
            <a:rPr kumimoji="1" lang="ja-JP" altLang="en-US" dirty="0">
              <a:latin typeface="ＭＳ Ｐゴシック" panose="020B0600070205080204" pitchFamily="50" charset="-128"/>
              <a:ea typeface="ＭＳ Ｐゴシック" panose="020B0600070205080204" pitchFamily="50" charset="-128"/>
            </a:rPr>
            <a:t>自立支援協議会</a:t>
          </a:r>
        </a:p>
      </dgm:t>
    </dgm:pt>
    <dgm:pt modelId="{F87E3697-6CE6-40A2-8724-6E47EDF13712}" type="parTrans" cxnId="{C74EA5E0-73FD-42B8-A946-8E9F8B7978B5}">
      <dgm:prSet/>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71675F82-FA0A-4EEB-B881-0FD5536B6023}" type="sibTrans" cxnId="{C74EA5E0-73FD-42B8-A946-8E9F8B7978B5}">
      <dgm:prSet/>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4482D332-6B94-4036-9EB8-649224E5F16A}">
      <dgm:prSet phldrT="[テキスト]"/>
      <dgm:spPr>
        <a:ln>
          <a:solidFill>
            <a:schemeClr val="accent2"/>
          </a:solidFill>
        </a:ln>
      </dgm:spPr>
      <dgm:t>
        <a:bodyPr/>
        <a:lstStyle/>
        <a:p>
          <a:r>
            <a:rPr kumimoji="1" lang="ja-JP" altLang="en-US" dirty="0">
              <a:latin typeface="ＭＳ Ｐゴシック" panose="020B0600070205080204" pitchFamily="50" charset="-128"/>
              <a:ea typeface="ＭＳ Ｐゴシック" panose="020B0600070205080204" pitchFamily="50" charset="-128"/>
            </a:rPr>
            <a:t>情報機能</a:t>
          </a:r>
        </a:p>
      </dgm:t>
    </dgm:pt>
    <dgm:pt modelId="{67449579-CB5D-4C52-97A3-1AFD66DF298B}" type="parTrans" cxnId="{6C098062-B28A-45E6-B545-09F390CBFE14}">
      <dgm:prSet/>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4706C3BD-2EAA-4E7D-94B3-0759D19C2C77}" type="sibTrans" cxnId="{6C098062-B28A-45E6-B545-09F390CBFE14}">
      <dgm:prSet/>
      <dgm:spPr>
        <a:solidFill>
          <a:schemeClr val="accent2"/>
        </a:solidFill>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37FC3BC4-234C-4E53-BE6C-E75BC01B1D4C}">
      <dgm:prSet phldrT="[テキスト]"/>
      <dgm:spPr>
        <a:ln>
          <a:solidFill>
            <a:schemeClr val="accent2"/>
          </a:solidFill>
        </a:ln>
      </dgm:spPr>
      <dgm:t>
        <a:bodyPr/>
        <a:lstStyle/>
        <a:p>
          <a:r>
            <a:rPr kumimoji="1" lang="ja-JP" altLang="en-US" dirty="0">
              <a:latin typeface="ＭＳ Ｐゴシック" panose="020B0600070205080204" pitchFamily="50" charset="-128"/>
              <a:ea typeface="ＭＳ Ｐゴシック" panose="020B0600070205080204" pitchFamily="50" charset="-128"/>
            </a:rPr>
            <a:t>調整機能</a:t>
          </a:r>
        </a:p>
      </dgm:t>
    </dgm:pt>
    <dgm:pt modelId="{BE6026A7-0559-459C-9C18-0C43DAFFCEA4}" type="parTrans" cxnId="{E053FCAA-0D47-4580-82CA-A274FCC0B54F}">
      <dgm:prSet/>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7A68459E-792C-4BA6-8212-B5B4C1BB84F4}" type="sibTrans" cxnId="{E053FCAA-0D47-4580-82CA-A274FCC0B54F}">
      <dgm:prSet/>
      <dgm:spPr>
        <a:solidFill>
          <a:schemeClr val="accent2"/>
        </a:solidFill>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3306ECF4-F44F-436B-A54F-33DF9EEE66A2}">
      <dgm:prSet phldrT="[テキスト]"/>
      <dgm:spPr>
        <a:ln>
          <a:solidFill>
            <a:schemeClr val="accent2"/>
          </a:solidFill>
        </a:ln>
      </dgm:spPr>
      <dgm:t>
        <a:bodyPr/>
        <a:lstStyle/>
        <a:p>
          <a:r>
            <a:rPr kumimoji="1" lang="ja-JP" altLang="en-US" dirty="0">
              <a:latin typeface="ＭＳ Ｐゴシック" panose="020B0600070205080204" pitchFamily="50" charset="-128"/>
              <a:ea typeface="ＭＳ Ｐゴシック" panose="020B0600070205080204" pitchFamily="50" charset="-128"/>
            </a:rPr>
            <a:t>開発機能</a:t>
          </a:r>
        </a:p>
      </dgm:t>
    </dgm:pt>
    <dgm:pt modelId="{85CF46D8-0C99-43DB-BAAB-CCFC9B8C7D37}" type="parTrans" cxnId="{F41C1605-B099-4653-99E5-B765E69444DB}">
      <dgm:prSet/>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69B085F6-A5B5-493C-919E-BC3715603429}" type="sibTrans" cxnId="{F41C1605-B099-4653-99E5-B765E69444DB}">
      <dgm:prSet/>
      <dgm:spPr>
        <a:solidFill>
          <a:schemeClr val="accent2"/>
        </a:solidFill>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4E035F32-0A99-4179-9CA7-19669B2A838B}">
      <dgm:prSet phldrT="[テキスト]"/>
      <dgm:spPr>
        <a:ln>
          <a:solidFill>
            <a:schemeClr val="accent2"/>
          </a:solidFill>
        </a:ln>
      </dgm:spPr>
      <dgm:t>
        <a:bodyPr/>
        <a:lstStyle/>
        <a:p>
          <a:r>
            <a:rPr kumimoji="1" lang="ja-JP" altLang="en-US" dirty="0">
              <a:latin typeface="ＭＳ Ｐゴシック" panose="020B0600070205080204" pitchFamily="50" charset="-128"/>
              <a:ea typeface="ＭＳ Ｐゴシック" panose="020B0600070205080204" pitchFamily="50" charset="-128"/>
            </a:rPr>
            <a:t>教育機能</a:t>
          </a:r>
        </a:p>
      </dgm:t>
    </dgm:pt>
    <dgm:pt modelId="{F9976595-96B1-40F7-B886-3FFE116A1DAA}" type="parTrans" cxnId="{F1FA5830-DE75-4FEB-87EC-B40FC4F91DDA}">
      <dgm:prSet/>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C0D41FB4-9296-40E3-8803-15DDC44C1F17}" type="sibTrans" cxnId="{F1FA5830-DE75-4FEB-87EC-B40FC4F91DDA}">
      <dgm:prSet/>
      <dgm:spPr>
        <a:solidFill>
          <a:schemeClr val="accent2"/>
        </a:solidFill>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7C1C0335-0C27-43EC-9A0C-E1347A5157C6}">
      <dgm:prSet/>
      <dgm:spPr>
        <a:ln>
          <a:solidFill>
            <a:schemeClr val="accent2"/>
          </a:solidFill>
        </a:ln>
      </dgm:spPr>
      <dgm:t>
        <a:bodyPr/>
        <a:lstStyle/>
        <a:p>
          <a:r>
            <a:rPr kumimoji="1" lang="ja-JP" altLang="en-US" dirty="0">
              <a:latin typeface="ＭＳ Ｐゴシック" panose="020B0600070205080204" pitchFamily="50" charset="-128"/>
              <a:ea typeface="ＭＳ Ｐゴシック" panose="020B0600070205080204" pitchFamily="50" charset="-128"/>
            </a:rPr>
            <a:t>権利擁護機能</a:t>
          </a:r>
        </a:p>
      </dgm:t>
    </dgm:pt>
    <dgm:pt modelId="{A417080B-DE13-4BB7-A940-69A68512C3DC}" type="parTrans" cxnId="{0D2295B6-F438-431C-901E-999C89FDFB85}">
      <dgm:prSet/>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DFF5E8B0-04D9-4DB7-9704-D8C4456A324D}" type="sibTrans" cxnId="{0D2295B6-F438-431C-901E-999C89FDFB85}">
      <dgm:prSet/>
      <dgm:spPr>
        <a:solidFill>
          <a:schemeClr val="accent2"/>
        </a:solidFill>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D412EA59-0E13-488B-9350-A1E73ED9147E}">
      <dgm:prSet/>
      <dgm:spPr>
        <a:ln>
          <a:solidFill>
            <a:schemeClr val="accent2"/>
          </a:solidFill>
        </a:ln>
      </dgm:spPr>
      <dgm:t>
        <a:bodyPr/>
        <a:lstStyle/>
        <a:p>
          <a:r>
            <a:rPr kumimoji="1" lang="ja-JP" altLang="en-US" dirty="0">
              <a:latin typeface="ＭＳ Ｐゴシック" panose="020B0600070205080204" pitchFamily="50" charset="-128"/>
              <a:ea typeface="ＭＳ Ｐゴシック" panose="020B0600070205080204" pitchFamily="50" charset="-128"/>
            </a:rPr>
            <a:t>評価機能</a:t>
          </a:r>
        </a:p>
      </dgm:t>
    </dgm:pt>
    <dgm:pt modelId="{3E05AAE7-79EF-4A86-BC98-CF631DA1A9AF}" type="parTrans" cxnId="{61257A01-73F4-4338-B656-F212E57CC412}">
      <dgm:prSet/>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DF59389B-9322-4013-93E2-058DB2F411A1}" type="sibTrans" cxnId="{61257A01-73F4-4338-B656-F212E57CC412}">
      <dgm:prSet/>
      <dgm:spPr>
        <a:solidFill>
          <a:schemeClr val="accent2"/>
        </a:solidFill>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E67D273E-ED12-43AA-87FA-9A4EC31DF8F8}" type="pres">
      <dgm:prSet presAssocID="{912AD0A6-F189-4B5D-A397-F376890AD40C}" presName="Name0" presStyleCnt="0">
        <dgm:presLayoutVars>
          <dgm:chMax val="1"/>
          <dgm:dir/>
          <dgm:animLvl val="ctr"/>
          <dgm:resizeHandles val="exact"/>
        </dgm:presLayoutVars>
      </dgm:prSet>
      <dgm:spPr/>
      <dgm:t>
        <a:bodyPr/>
        <a:lstStyle/>
        <a:p>
          <a:endParaRPr kumimoji="1" lang="ja-JP" altLang="en-US"/>
        </a:p>
      </dgm:t>
    </dgm:pt>
    <dgm:pt modelId="{7BC1915F-F33E-4898-B945-8044404AF47F}" type="pres">
      <dgm:prSet presAssocID="{6BD7EBF7-C160-4EF2-97F3-7198E5477611}" presName="centerShape" presStyleLbl="node0" presStyleIdx="0" presStyleCnt="1"/>
      <dgm:spPr/>
      <dgm:t>
        <a:bodyPr/>
        <a:lstStyle/>
        <a:p>
          <a:endParaRPr kumimoji="1" lang="ja-JP" altLang="en-US"/>
        </a:p>
      </dgm:t>
    </dgm:pt>
    <dgm:pt modelId="{A93B55D2-96DE-4763-9E6D-1C10A2899B0A}" type="pres">
      <dgm:prSet presAssocID="{4482D332-6B94-4036-9EB8-649224E5F16A}" presName="node" presStyleLbl="node1" presStyleIdx="0" presStyleCnt="6">
        <dgm:presLayoutVars>
          <dgm:bulletEnabled val="1"/>
        </dgm:presLayoutVars>
      </dgm:prSet>
      <dgm:spPr/>
      <dgm:t>
        <a:bodyPr/>
        <a:lstStyle/>
        <a:p>
          <a:endParaRPr kumimoji="1" lang="ja-JP" altLang="en-US"/>
        </a:p>
      </dgm:t>
    </dgm:pt>
    <dgm:pt modelId="{493FB058-4B19-4765-A47B-AA08E0CD36BA}" type="pres">
      <dgm:prSet presAssocID="{4482D332-6B94-4036-9EB8-649224E5F16A}" presName="dummy" presStyleCnt="0"/>
      <dgm:spPr/>
    </dgm:pt>
    <dgm:pt modelId="{E071944C-7D52-4844-9FC5-EDDF2C7FC64E}" type="pres">
      <dgm:prSet presAssocID="{4706C3BD-2EAA-4E7D-94B3-0759D19C2C77}" presName="sibTrans" presStyleLbl="sibTrans2D1" presStyleIdx="0" presStyleCnt="6"/>
      <dgm:spPr/>
      <dgm:t>
        <a:bodyPr/>
        <a:lstStyle/>
        <a:p>
          <a:endParaRPr kumimoji="1" lang="ja-JP" altLang="en-US"/>
        </a:p>
      </dgm:t>
    </dgm:pt>
    <dgm:pt modelId="{F2716EAB-5C93-4339-ACEE-08812ACC8B10}" type="pres">
      <dgm:prSet presAssocID="{37FC3BC4-234C-4E53-BE6C-E75BC01B1D4C}" presName="node" presStyleLbl="node1" presStyleIdx="1" presStyleCnt="6">
        <dgm:presLayoutVars>
          <dgm:bulletEnabled val="1"/>
        </dgm:presLayoutVars>
      </dgm:prSet>
      <dgm:spPr/>
      <dgm:t>
        <a:bodyPr/>
        <a:lstStyle/>
        <a:p>
          <a:endParaRPr kumimoji="1" lang="ja-JP" altLang="en-US"/>
        </a:p>
      </dgm:t>
    </dgm:pt>
    <dgm:pt modelId="{5CDE9AE3-DB59-4EDD-8104-983782E46B51}" type="pres">
      <dgm:prSet presAssocID="{37FC3BC4-234C-4E53-BE6C-E75BC01B1D4C}" presName="dummy" presStyleCnt="0"/>
      <dgm:spPr/>
    </dgm:pt>
    <dgm:pt modelId="{B86881A1-0DF5-47CA-AA93-6B4CFD59C557}" type="pres">
      <dgm:prSet presAssocID="{7A68459E-792C-4BA6-8212-B5B4C1BB84F4}" presName="sibTrans" presStyleLbl="sibTrans2D1" presStyleIdx="1" presStyleCnt="6"/>
      <dgm:spPr/>
      <dgm:t>
        <a:bodyPr/>
        <a:lstStyle/>
        <a:p>
          <a:endParaRPr kumimoji="1" lang="ja-JP" altLang="en-US"/>
        </a:p>
      </dgm:t>
    </dgm:pt>
    <dgm:pt modelId="{95A44A75-9870-45E9-A370-B90CBEF2FECB}" type="pres">
      <dgm:prSet presAssocID="{3306ECF4-F44F-436B-A54F-33DF9EEE66A2}" presName="node" presStyleLbl="node1" presStyleIdx="2" presStyleCnt="6">
        <dgm:presLayoutVars>
          <dgm:bulletEnabled val="1"/>
        </dgm:presLayoutVars>
      </dgm:prSet>
      <dgm:spPr/>
      <dgm:t>
        <a:bodyPr/>
        <a:lstStyle/>
        <a:p>
          <a:endParaRPr kumimoji="1" lang="ja-JP" altLang="en-US"/>
        </a:p>
      </dgm:t>
    </dgm:pt>
    <dgm:pt modelId="{CFEE818B-DBEC-4145-AE02-D1E7FE223D75}" type="pres">
      <dgm:prSet presAssocID="{3306ECF4-F44F-436B-A54F-33DF9EEE66A2}" presName="dummy" presStyleCnt="0"/>
      <dgm:spPr/>
    </dgm:pt>
    <dgm:pt modelId="{7A50D2AB-B417-4119-B2C4-ACE132F4F462}" type="pres">
      <dgm:prSet presAssocID="{69B085F6-A5B5-493C-919E-BC3715603429}" presName="sibTrans" presStyleLbl="sibTrans2D1" presStyleIdx="2" presStyleCnt="6"/>
      <dgm:spPr/>
      <dgm:t>
        <a:bodyPr/>
        <a:lstStyle/>
        <a:p>
          <a:endParaRPr kumimoji="1" lang="ja-JP" altLang="en-US"/>
        </a:p>
      </dgm:t>
    </dgm:pt>
    <dgm:pt modelId="{C46B5B21-4240-4F08-84BE-52A3A46D2C03}" type="pres">
      <dgm:prSet presAssocID="{4E035F32-0A99-4179-9CA7-19669B2A838B}" presName="node" presStyleLbl="node1" presStyleIdx="3" presStyleCnt="6">
        <dgm:presLayoutVars>
          <dgm:bulletEnabled val="1"/>
        </dgm:presLayoutVars>
      </dgm:prSet>
      <dgm:spPr/>
      <dgm:t>
        <a:bodyPr/>
        <a:lstStyle/>
        <a:p>
          <a:endParaRPr kumimoji="1" lang="ja-JP" altLang="en-US"/>
        </a:p>
      </dgm:t>
    </dgm:pt>
    <dgm:pt modelId="{8C153427-8DB4-486F-93DA-7C112652C6E6}" type="pres">
      <dgm:prSet presAssocID="{4E035F32-0A99-4179-9CA7-19669B2A838B}" presName="dummy" presStyleCnt="0"/>
      <dgm:spPr/>
    </dgm:pt>
    <dgm:pt modelId="{FD6D8179-A172-4253-9720-712566ED770B}" type="pres">
      <dgm:prSet presAssocID="{C0D41FB4-9296-40E3-8803-15DDC44C1F17}" presName="sibTrans" presStyleLbl="sibTrans2D1" presStyleIdx="3" presStyleCnt="6"/>
      <dgm:spPr/>
      <dgm:t>
        <a:bodyPr/>
        <a:lstStyle/>
        <a:p>
          <a:endParaRPr kumimoji="1" lang="ja-JP" altLang="en-US"/>
        </a:p>
      </dgm:t>
    </dgm:pt>
    <dgm:pt modelId="{0BBAFF4A-9E9E-44FA-A21F-AFB9005D8BC9}" type="pres">
      <dgm:prSet presAssocID="{7C1C0335-0C27-43EC-9A0C-E1347A5157C6}" presName="node" presStyleLbl="node1" presStyleIdx="4" presStyleCnt="6">
        <dgm:presLayoutVars>
          <dgm:bulletEnabled val="1"/>
        </dgm:presLayoutVars>
      </dgm:prSet>
      <dgm:spPr/>
      <dgm:t>
        <a:bodyPr/>
        <a:lstStyle/>
        <a:p>
          <a:endParaRPr kumimoji="1" lang="ja-JP" altLang="en-US"/>
        </a:p>
      </dgm:t>
    </dgm:pt>
    <dgm:pt modelId="{DC3A0FDC-7393-4356-BAF6-60E8DB736D7E}" type="pres">
      <dgm:prSet presAssocID="{7C1C0335-0C27-43EC-9A0C-E1347A5157C6}" presName="dummy" presStyleCnt="0"/>
      <dgm:spPr/>
    </dgm:pt>
    <dgm:pt modelId="{4A75E392-ABE5-4F8C-9F7C-A2647C750974}" type="pres">
      <dgm:prSet presAssocID="{DFF5E8B0-04D9-4DB7-9704-D8C4456A324D}" presName="sibTrans" presStyleLbl="sibTrans2D1" presStyleIdx="4" presStyleCnt="6"/>
      <dgm:spPr/>
      <dgm:t>
        <a:bodyPr/>
        <a:lstStyle/>
        <a:p>
          <a:endParaRPr kumimoji="1" lang="ja-JP" altLang="en-US"/>
        </a:p>
      </dgm:t>
    </dgm:pt>
    <dgm:pt modelId="{3E8C17CC-2437-46D5-8026-8C55B160EE9D}" type="pres">
      <dgm:prSet presAssocID="{D412EA59-0E13-488B-9350-A1E73ED9147E}" presName="node" presStyleLbl="node1" presStyleIdx="5" presStyleCnt="6">
        <dgm:presLayoutVars>
          <dgm:bulletEnabled val="1"/>
        </dgm:presLayoutVars>
      </dgm:prSet>
      <dgm:spPr/>
      <dgm:t>
        <a:bodyPr/>
        <a:lstStyle/>
        <a:p>
          <a:endParaRPr kumimoji="1" lang="ja-JP" altLang="en-US"/>
        </a:p>
      </dgm:t>
    </dgm:pt>
    <dgm:pt modelId="{10098206-18DA-4C66-A551-26C7ECEFDDB2}" type="pres">
      <dgm:prSet presAssocID="{D412EA59-0E13-488B-9350-A1E73ED9147E}" presName="dummy" presStyleCnt="0"/>
      <dgm:spPr/>
    </dgm:pt>
    <dgm:pt modelId="{5B1AAEA4-9710-4FA3-B465-3B2A96B03641}" type="pres">
      <dgm:prSet presAssocID="{DF59389B-9322-4013-93E2-058DB2F411A1}" presName="sibTrans" presStyleLbl="sibTrans2D1" presStyleIdx="5" presStyleCnt="6"/>
      <dgm:spPr/>
      <dgm:t>
        <a:bodyPr/>
        <a:lstStyle/>
        <a:p>
          <a:endParaRPr kumimoji="1" lang="ja-JP" altLang="en-US"/>
        </a:p>
      </dgm:t>
    </dgm:pt>
  </dgm:ptLst>
  <dgm:cxnLst>
    <dgm:cxn modelId="{6C098062-B28A-45E6-B545-09F390CBFE14}" srcId="{6BD7EBF7-C160-4EF2-97F3-7198E5477611}" destId="{4482D332-6B94-4036-9EB8-649224E5F16A}" srcOrd="0" destOrd="0" parTransId="{67449579-CB5D-4C52-97A3-1AFD66DF298B}" sibTransId="{4706C3BD-2EAA-4E7D-94B3-0759D19C2C77}"/>
    <dgm:cxn modelId="{F41C1605-B099-4653-99E5-B765E69444DB}" srcId="{6BD7EBF7-C160-4EF2-97F3-7198E5477611}" destId="{3306ECF4-F44F-436B-A54F-33DF9EEE66A2}" srcOrd="2" destOrd="0" parTransId="{85CF46D8-0C99-43DB-BAAB-CCFC9B8C7D37}" sibTransId="{69B085F6-A5B5-493C-919E-BC3715603429}"/>
    <dgm:cxn modelId="{C4DCBF2E-9881-401C-A6D2-67E7054216BC}" type="presOf" srcId="{C0D41FB4-9296-40E3-8803-15DDC44C1F17}" destId="{FD6D8179-A172-4253-9720-712566ED770B}" srcOrd="0" destOrd="0" presId="urn:microsoft.com/office/officeart/2005/8/layout/radial6"/>
    <dgm:cxn modelId="{0D2295B6-F438-431C-901E-999C89FDFB85}" srcId="{6BD7EBF7-C160-4EF2-97F3-7198E5477611}" destId="{7C1C0335-0C27-43EC-9A0C-E1347A5157C6}" srcOrd="4" destOrd="0" parTransId="{A417080B-DE13-4BB7-A940-69A68512C3DC}" sibTransId="{DFF5E8B0-04D9-4DB7-9704-D8C4456A324D}"/>
    <dgm:cxn modelId="{6AF7B450-53B3-4787-A871-0BFBED5ACD92}" type="presOf" srcId="{DF59389B-9322-4013-93E2-058DB2F411A1}" destId="{5B1AAEA4-9710-4FA3-B465-3B2A96B03641}" srcOrd="0" destOrd="0" presId="urn:microsoft.com/office/officeart/2005/8/layout/radial6"/>
    <dgm:cxn modelId="{61257A01-73F4-4338-B656-F212E57CC412}" srcId="{6BD7EBF7-C160-4EF2-97F3-7198E5477611}" destId="{D412EA59-0E13-488B-9350-A1E73ED9147E}" srcOrd="5" destOrd="0" parTransId="{3E05AAE7-79EF-4A86-BC98-CF631DA1A9AF}" sibTransId="{DF59389B-9322-4013-93E2-058DB2F411A1}"/>
    <dgm:cxn modelId="{E053FCAA-0D47-4580-82CA-A274FCC0B54F}" srcId="{6BD7EBF7-C160-4EF2-97F3-7198E5477611}" destId="{37FC3BC4-234C-4E53-BE6C-E75BC01B1D4C}" srcOrd="1" destOrd="0" parTransId="{BE6026A7-0559-459C-9C18-0C43DAFFCEA4}" sibTransId="{7A68459E-792C-4BA6-8212-B5B4C1BB84F4}"/>
    <dgm:cxn modelId="{54169B22-B2DE-42E0-B922-F5B363F3768E}" type="presOf" srcId="{DFF5E8B0-04D9-4DB7-9704-D8C4456A324D}" destId="{4A75E392-ABE5-4F8C-9F7C-A2647C750974}" srcOrd="0" destOrd="0" presId="urn:microsoft.com/office/officeart/2005/8/layout/radial6"/>
    <dgm:cxn modelId="{B13605DC-612E-49B4-BBCB-0007D1E85AC0}" type="presOf" srcId="{6BD7EBF7-C160-4EF2-97F3-7198E5477611}" destId="{7BC1915F-F33E-4898-B945-8044404AF47F}" srcOrd="0" destOrd="0" presId="urn:microsoft.com/office/officeart/2005/8/layout/radial6"/>
    <dgm:cxn modelId="{D6B3AC53-E3CC-4D4A-A265-99E81CA2B1F0}" type="presOf" srcId="{4706C3BD-2EAA-4E7D-94B3-0759D19C2C77}" destId="{E071944C-7D52-4844-9FC5-EDDF2C7FC64E}" srcOrd="0" destOrd="0" presId="urn:microsoft.com/office/officeart/2005/8/layout/radial6"/>
    <dgm:cxn modelId="{F1FA5830-DE75-4FEB-87EC-B40FC4F91DDA}" srcId="{6BD7EBF7-C160-4EF2-97F3-7198E5477611}" destId="{4E035F32-0A99-4179-9CA7-19669B2A838B}" srcOrd="3" destOrd="0" parTransId="{F9976595-96B1-40F7-B886-3FFE116A1DAA}" sibTransId="{C0D41FB4-9296-40E3-8803-15DDC44C1F17}"/>
    <dgm:cxn modelId="{EF4460ED-94D5-464F-9694-61296E80058A}" type="presOf" srcId="{D412EA59-0E13-488B-9350-A1E73ED9147E}" destId="{3E8C17CC-2437-46D5-8026-8C55B160EE9D}" srcOrd="0" destOrd="0" presId="urn:microsoft.com/office/officeart/2005/8/layout/radial6"/>
    <dgm:cxn modelId="{980F3DAE-8E2C-4811-AE2C-6D02B3CE336D}" type="presOf" srcId="{7C1C0335-0C27-43EC-9A0C-E1347A5157C6}" destId="{0BBAFF4A-9E9E-44FA-A21F-AFB9005D8BC9}" srcOrd="0" destOrd="0" presId="urn:microsoft.com/office/officeart/2005/8/layout/radial6"/>
    <dgm:cxn modelId="{16D61FA0-21F1-4131-AB38-5B2043A7FF3A}" type="presOf" srcId="{37FC3BC4-234C-4E53-BE6C-E75BC01B1D4C}" destId="{F2716EAB-5C93-4339-ACEE-08812ACC8B10}" srcOrd="0" destOrd="0" presId="urn:microsoft.com/office/officeart/2005/8/layout/radial6"/>
    <dgm:cxn modelId="{E9CFED48-9023-454A-A4DA-9065C57BA771}" type="presOf" srcId="{3306ECF4-F44F-436B-A54F-33DF9EEE66A2}" destId="{95A44A75-9870-45E9-A370-B90CBEF2FECB}" srcOrd="0" destOrd="0" presId="urn:microsoft.com/office/officeart/2005/8/layout/radial6"/>
    <dgm:cxn modelId="{C74EA5E0-73FD-42B8-A946-8E9F8B7978B5}" srcId="{912AD0A6-F189-4B5D-A397-F376890AD40C}" destId="{6BD7EBF7-C160-4EF2-97F3-7198E5477611}" srcOrd="0" destOrd="0" parTransId="{F87E3697-6CE6-40A2-8724-6E47EDF13712}" sibTransId="{71675F82-FA0A-4EEB-B881-0FD5536B6023}"/>
    <dgm:cxn modelId="{F6B4222D-4F35-493B-BBC2-6A03A0F5D7CE}" type="presOf" srcId="{7A68459E-792C-4BA6-8212-B5B4C1BB84F4}" destId="{B86881A1-0DF5-47CA-AA93-6B4CFD59C557}" srcOrd="0" destOrd="0" presId="urn:microsoft.com/office/officeart/2005/8/layout/radial6"/>
    <dgm:cxn modelId="{013D5ACB-732C-480E-BAA4-36E5A0E6471E}" type="presOf" srcId="{4E035F32-0A99-4179-9CA7-19669B2A838B}" destId="{C46B5B21-4240-4F08-84BE-52A3A46D2C03}" srcOrd="0" destOrd="0" presId="urn:microsoft.com/office/officeart/2005/8/layout/radial6"/>
    <dgm:cxn modelId="{4A855097-3BCC-432E-A581-390BD5ED324A}" type="presOf" srcId="{4482D332-6B94-4036-9EB8-649224E5F16A}" destId="{A93B55D2-96DE-4763-9E6D-1C10A2899B0A}" srcOrd="0" destOrd="0" presId="urn:microsoft.com/office/officeart/2005/8/layout/radial6"/>
    <dgm:cxn modelId="{909443E8-DE4F-4E4A-837A-83FC91014515}" type="presOf" srcId="{69B085F6-A5B5-493C-919E-BC3715603429}" destId="{7A50D2AB-B417-4119-B2C4-ACE132F4F462}" srcOrd="0" destOrd="0" presId="urn:microsoft.com/office/officeart/2005/8/layout/radial6"/>
    <dgm:cxn modelId="{58E1FD2A-E5F2-4AEC-BA29-96926C7EEC73}" type="presOf" srcId="{912AD0A6-F189-4B5D-A397-F376890AD40C}" destId="{E67D273E-ED12-43AA-87FA-9A4EC31DF8F8}" srcOrd="0" destOrd="0" presId="urn:microsoft.com/office/officeart/2005/8/layout/radial6"/>
    <dgm:cxn modelId="{6AFD5681-D3CB-4D6C-BDEB-84F583658CC0}" type="presParOf" srcId="{E67D273E-ED12-43AA-87FA-9A4EC31DF8F8}" destId="{7BC1915F-F33E-4898-B945-8044404AF47F}" srcOrd="0" destOrd="0" presId="urn:microsoft.com/office/officeart/2005/8/layout/radial6"/>
    <dgm:cxn modelId="{055AD2ED-0A20-444A-8D57-BCCAB3D39E74}" type="presParOf" srcId="{E67D273E-ED12-43AA-87FA-9A4EC31DF8F8}" destId="{A93B55D2-96DE-4763-9E6D-1C10A2899B0A}" srcOrd="1" destOrd="0" presId="urn:microsoft.com/office/officeart/2005/8/layout/radial6"/>
    <dgm:cxn modelId="{A4FE1E64-507E-4BF5-B3F3-3EAD3E9B30EA}" type="presParOf" srcId="{E67D273E-ED12-43AA-87FA-9A4EC31DF8F8}" destId="{493FB058-4B19-4765-A47B-AA08E0CD36BA}" srcOrd="2" destOrd="0" presId="urn:microsoft.com/office/officeart/2005/8/layout/radial6"/>
    <dgm:cxn modelId="{64B2163C-3C94-473C-8AB5-C6BE421AD63E}" type="presParOf" srcId="{E67D273E-ED12-43AA-87FA-9A4EC31DF8F8}" destId="{E071944C-7D52-4844-9FC5-EDDF2C7FC64E}" srcOrd="3" destOrd="0" presId="urn:microsoft.com/office/officeart/2005/8/layout/radial6"/>
    <dgm:cxn modelId="{F865E72B-8FCF-47A7-A040-CB8464489D8F}" type="presParOf" srcId="{E67D273E-ED12-43AA-87FA-9A4EC31DF8F8}" destId="{F2716EAB-5C93-4339-ACEE-08812ACC8B10}" srcOrd="4" destOrd="0" presId="urn:microsoft.com/office/officeart/2005/8/layout/radial6"/>
    <dgm:cxn modelId="{112CE0A1-3CCE-4CED-A001-71B3812B560E}" type="presParOf" srcId="{E67D273E-ED12-43AA-87FA-9A4EC31DF8F8}" destId="{5CDE9AE3-DB59-4EDD-8104-983782E46B51}" srcOrd="5" destOrd="0" presId="urn:microsoft.com/office/officeart/2005/8/layout/radial6"/>
    <dgm:cxn modelId="{BBC2AC40-FD0C-462B-AC15-0177A0CD12C8}" type="presParOf" srcId="{E67D273E-ED12-43AA-87FA-9A4EC31DF8F8}" destId="{B86881A1-0DF5-47CA-AA93-6B4CFD59C557}" srcOrd="6" destOrd="0" presId="urn:microsoft.com/office/officeart/2005/8/layout/radial6"/>
    <dgm:cxn modelId="{C50C5D73-147A-443C-9CB6-4121C88025EB}" type="presParOf" srcId="{E67D273E-ED12-43AA-87FA-9A4EC31DF8F8}" destId="{95A44A75-9870-45E9-A370-B90CBEF2FECB}" srcOrd="7" destOrd="0" presId="urn:microsoft.com/office/officeart/2005/8/layout/radial6"/>
    <dgm:cxn modelId="{C401C75A-7802-4683-92FC-14AFCED223B0}" type="presParOf" srcId="{E67D273E-ED12-43AA-87FA-9A4EC31DF8F8}" destId="{CFEE818B-DBEC-4145-AE02-D1E7FE223D75}" srcOrd="8" destOrd="0" presId="urn:microsoft.com/office/officeart/2005/8/layout/radial6"/>
    <dgm:cxn modelId="{953DA91B-3B01-4471-AB22-FBBBE846C9C9}" type="presParOf" srcId="{E67D273E-ED12-43AA-87FA-9A4EC31DF8F8}" destId="{7A50D2AB-B417-4119-B2C4-ACE132F4F462}" srcOrd="9" destOrd="0" presId="urn:microsoft.com/office/officeart/2005/8/layout/radial6"/>
    <dgm:cxn modelId="{8182DAB4-FD4D-4B32-BB6C-068E2A551F94}" type="presParOf" srcId="{E67D273E-ED12-43AA-87FA-9A4EC31DF8F8}" destId="{C46B5B21-4240-4F08-84BE-52A3A46D2C03}" srcOrd="10" destOrd="0" presId="urn:microsoft.com/office/officeart/2005/8/layout/radial6"/>
    <dgm:cxn modelId="{2F5C732F-C89C-42AF-A9BC-A2C5B8FE6578}" type="presParOf" srcId="{E67D273E-ED12-43AA-87FA-9A4EC31DF8F8}" destId="{8C153427-8DB4-486F-93DA-7C112652C6E6}" srcOrd="11" destOrd="0" presId="urn:microsoft.com/office/officeart/2005/8/layout/radial6"/>
    <dgm:cxn modelId="{85F96435-07A9-4B10-A302-854CE164335B}" type="presParOf" srcId="{E67D273E-ED12-43AA-87FA-9A4EC31DF8F8}" destId="{FD6D8179-A172-4253-9720-712566ED770B}" srcOrd="12" destOrd="0" presId="urn:microsoft.com/office/officeart/2005/8/layout/radial6"/>
    <dgm:cxn modelId="{88D5FEAA-E8C1-451F-B930-474D8FF2F9D7}" type="presParOf" srcId="{E67D273E-ED12-43AA-87FA-9A4EC31DF8F8}" destId="{0BBAFF4A-9E9E-44FA-A21F-AFB9005D8BC9}" srcOrd="13" destOrd="0" presId="urn:microsoft.com/office/officeart/2005/8/layout/radial6"/>
    <dgm:cxn modelId="{EA87C42F-262F-4471-B545-FFD1713B1FD6}" type="presParOf" srcId="{E67D273E-ED12-43AA-87FA-9A4EC31DF8F8}" destId="{DC3A0FDC-7393-4356-BAF6-60E8DB736D7E}" srcOrd="14" destOrd="0" presId="urn:microsoft.com/office/officeart/2005/8/layout/radial6"/>
    <dgm:cxn modelId="{C4A0024E-5E8C-4D49-80C8-1949F5C61C73}" type="presParOf" srcId="{E67D273E-ED12-43AA-87FA-9A4EC31DF8F8}" destId="{4A75E392-ABE5-4F8C-9F7C-A2647C750974}" srcOrd="15" destOrd="0" presId="urn:microsoft.com/office/officeart/2005/8/layout/radial6"/>
    <dgm:cxn modelId="{94EDC9BD-92E5-461D-BB48-1A8A462EA0CC}" type="presParOf" srcId="{E67D273E-ED12-43AA-87FA-9A4EC31DF8F8}" destId="{3E8C17CC-2437-46D5-8026-8C55B160EE9D}" srcOrd="16" destOrd="0" presId="urn:microsoft.com/office/officeart/2005/8/layout/radial6"/>
    <dgm:cxn modelId="{30098EF5-A857-440E-B651-5BC29D80C919}" type="presParOf" srcId="{E67D273E-ED12-43AA-87FA-9A4EC31DF8F8}" destId="{10098206-18DA-4C66-A551-26C7ECEFDDB2}" srcOrd="17" destOrd="0" presId="urn:microsoft.com/office/officeart/2005/8/layout/radial6"/>
    <dgm:cxn modelId="{668390D3-3E1F-4C07-B335-C0082B9FCD96}" type="presParOf" srcId="{E67D273E-ED12-43AA-87FA-9A4EC31DF8F8}" destId="{5B1AAEA4-9710-4FA3-B465-3B2A96B03641}" srcOrd="18" destOrd="0" presId="urn:microsoft.com/office/officeart/2005/8/layout/radial6"/>
  </dgm:cxnLst>
  <dgm:bg/>
  <dgm:whole>
    <a:ln>
      <a:solidFill>
        <a:schemeClr val="accent2"/>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B599928-B5A6-4870-983F-F2E9B52E6D40}"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kumimoji="1" lang="ja-JP" altLang="en-US"/>
        </a:p>
      </dgm:t>
    </dgm:pt>
    <dgm:pt modelId="{E0CF2514-9451-4ECB-B451-3523F1E456D9}">
      <dgm:prSet phldrT="[テキスト]"/>
      <dgm:spPr/>
      <dgm:t>
        <a:bodyPr/>
        <a:lstStyle/>
        <a:p>
          <a:endParaRPr kumimoji="1" lang="ja-JP" altLang="en-US" dirty="0"/>
        </a:p>
      </dgm:t>
    </dgm:pt>
    <dgm:pt modelId="{A2677657-89AA-4C51-AC9B-C278F21BD5CD}" type="parTrans" cxnId="{C218042B-4F4E-4668-9291-6C9C3FF73D89}">
      <dgm:prSet/>
      <dgm:spPr/>
      <dgm:t>
        <a:bodyPr/>
        <a:lstStyle/>
        <a:p>
          <a:endParaRPr kumimoji="1" lang="ja-JP" altLang="en-US"/>
        </a:p>
      </dgm:t>
    </dgm:pt>
    <dgm:pt modelId="{64043CD0-5F83-4B91-940E-C1A8917F2738}" type="sibTrans" cxnId="{C218042B-4F4E-4668-9291-6C9C3FF73D89}">
      <dgm:prSet/>
      <dgm:spPr/>
      <dgm:t>
        <a:bodyPr/>
        <a:lstStyle/>
        <a:p>
          <a:endParaRPr kumimoji="1" lang="ja-JP" altLang="en-US"/>
        </a:p>
      </dgm:t>
    </dgm:pt>
    <dgm:pt modelId="{1914FF85-F3F4-4090-920E-BE6B21267951}">
      <dgm:prSet phldrT="[テキスト]"/>
      <dgm:spPr/>
      <dgm:t>
        <a:bodyPr/>
        <a:lstStyle/>
        <a:p>
          <a:r>
            <a:rPr kumimoji="1" lang="ja-JP" altLang="en-US" dirty="0"/>
            <a:t>４０歳以上最重度・重度の手帳所持者６９名の状況調査①</a:t>
          </a:r>
        </a:p>
      </dgm:t>
    </dgm:pt>
    <dgm:pt modelId="{84BE1555-6B1B-4A34-B035-25415F8C8D5C}" type="parTrans" cxnId="{1B438975-38CD-44AA-A801-F5621872455E}">
      <dgm:prSet/>
      <dgm:spPr/>
      <dgm:t>
        <a:bodyPr/>
        <a:lstStyle/>
        <a:p>
          <a:endParaRPr kumimoji="1" lang="ja-JP" altLang="en-US"/>
        </a:p>
      </dgm:t>
    </dgm:pt>
    <dgm:pt modelId="{1C87E754-3FF0-4652-A503-84A53F5D1BD9}" type="sibTrans" cxnId="{1B438975-38CD-44AA-A801-F5621872455E}">
      <dgm:prSet/>
      <dgm:spPr/>
      <dgm:t>
        <a:bodyPr/>
        <a:lstStyle/>
        <a:p>
          <a:endParaRPr kumimoji="1" lang="ja-JP" altLang="en-US"/>
        </a:p>
      </dgm:t>
    </dgm:pt>
    <dgm:pt modelId="{94968951-CE7C-4BCB-AA3E-AF067BBB6DEF}">
      <dgm:prSet phldrT="[テキスト]" phldr="1"/>
      <dgm:spPr/>
      <dgm:t>
        <a:bodyPr/>
        <a:lstStyle/>
        <a:p>
          <a:endParaRPr kumimoji="1" lang="ja-JP" altLang="en-US" dirty="0"/>
        </a:p>
      </dgm:t>
    </dgm:pt>
    <dgm:pt modelId="{09D1129A-EB1F-45A2-B369-48BC8FA7BA26}" type="parTrans" cxnId="{AF5BDA8E-E723-4539-9FF2-F9B270E7DA42}">
      <dgm:prSet/>
      <dgm:spPr/>
      <dgm:t>
        <a:bodyPr/>
        <a:lstStyle/>
        <a:p>
          <a:endParaRPr kumimoji="1" lang="ja-JP" altLang="en-US"/>
        </a:p>
      </dgm:t>
    </dgm:pt>
    <dgm:pt modelId="{AE7F4B65-5D00-4D97-9359-952CFFA528CB}" type="sibTrans" cxnId="{AF5BDA8E-E723-4539-9FF2-F9B270E7DA42}">
      <dgm:prSet/>
      <dgm:spPr/>
      <dgm:t>
        <a:bodyPr/>
        <a:lstStyle/>
        <a:p>
          <a:endParaRPr kumimoji="1" lang="ja-JP" altLang="en-US"/>
        </a:p>
      </dgm:t>
    </dgm:pt>
    <dgm:pt modelId="{2061A18C-D5F1-4E4A-ADFD-1781387061C7}">
      <dgm:prSet phldrT="[テキスト]"/>
      <dgm:spPr/>
      <dgm:t>
        <a:bodyPr/>
        <a:lstStyle/>
        <a:p>
          <a:r>
            <a:rPr kumimoji="1" lang="ja-JP" altLang="en-US" dirty="0"/>
            <a:t>①のうちから介護サービス利用者２９名を除外②</a:t>
          </a:r>
        </a:p>
      </dgm:t>
    </dgm:pt>
    <dgm:pt modelId="{DBA37CA8-7925-4758-9D50-7E749B02E379}" type="parTrans" cxnId="{BE7F3FB2-88BF-4F1A-B4C6-68767B3045D4}">
      <dgm:prSet/>
      <dgm:spPr/>
      <dgm:t>
        <a:bodyPr/>
        <a:lstStyle/>
        <a:p>
          <a:endParaRPr kumimoji="1" lang="ja-JP" altLang="en-US"/>
        </a:p>
      </dgm:t>
    </dgm:pt>
    <dgm:pt modelId="{14447AD3-F823-405C-B395-B134D80BC869}" type="sibTrans" cxnId="{BE7F3FB2-88BF-4F1A-B4C6-68767B3045D4}">
      <dgm:prSet/>
      <dgm:spPr/>
      <dgm:t>
        <a:bodyPr/>
        <a:lstStyle/>
        <a:p>
          <a:endParaRPr kumimoji="1" lang="ja-JP" altLang="en-US"/>
        </a:p>
      </dgm:t>
    </dgm:pt>
    <dgm:pt modelId="{F500BB30-3D26-4CEC-8C85-81B63B946279}">
      <dgm:prSet phldrT="[テキスト]" phldr="1"/>
      <dgm:spPr/>
      <dgm:t>
        <a:bodyPr/>
        <a:lstStyle/>
        <a:p>
          <a:endParaRPr kumimoji="1" lang="ja-JP" altLang="en-US" dirty="0"/>
        </a:p>
      </dgm:t>
    </dgm:pt>
    <dgm:pt modelId="{82B81F69-2B4C-49B7-A0EC-19C717A1AD8F}" type="sibTrans" cxnId="{40C886C0-D923-4E92-8A0C-78F7A20938B6}">
      <dgm:prSet/>
      <dgm:spPr/>
      <dgm:t>
        <a:bodyPr/>
        <a:lstStyle/>
        <a:p>
          <a:endParaRPr kumimoji="1" lang="ja-JP" altLang="en-US"/>
        </a:p>
      </dgm:t>
    </dgm:pt>
    <dgm:pt modelId="{9E90137F-C12E-4357-BBA4-283EFAD84B90}" type="parTrans" cxnId="{40C886C0-D923-4E92-8A0C-78F7A20938B6}">
      <dgm:prSet/>
      <dgm:spPr/>
      <dgm:t>
        <a:bodyPr/>
        <a:lstStyle/>
        <a:p>
          <a:endParaRPr kumimoji="1" lang="ja-JP" altLang="en-US"/>
        </a:p>
      </dgm:t>
    </dgm:pt>
    <dgm:pt modelId="{74F942B3-642F-4ADA-8EE3-64506CEA68AD}">
      <dgm:prSet/>
      <dgm:spPr/>
      <dgm:t>
        <a:bodyPr/>
        <a:lstStyle/>
        <a:p>
          <a:r>
            <a:rPr kumimoji="1" lang="ja-JP" altLang="en-US" dirty="0"/>
            <a:t>②の対象者４０名に福祉課職員による訪問調査実施</a:t>
          </a:r>
        </a:p>
      </dgm:t>
    </dgm:pt>
    <dgm:pt modelId="{66AF2467-6347-4BE3-B5A6-254692B18FAD}" type="parTrans" cxnId="{A80C48AC-DF96-4D38-BD65-C431033CB49B}">
      <dgm:prSet/>
      <dgm:spPr/>
      <dgm:t>
        <a:bodyPr/>
        <a:lstStyle/>
        <a:p>
          <a:endParaRPr kumimoji="1" lang="ja-JP" altLang="en-US"/>
        </a:p>
      </dgm:t>
    </dgm:pt>
    <dgm:pt modelId="{B865F3D5-841D-4213-9730-232339D02739}" type="sibTrans" cxnId="{A80C48AC-DF96-4D38-BD65-C431033CB49B}">
      <dgm:prSet/>
      <dgm:spPr/>
      <dgm:t>
        <a:bodyPr/>
        <a:lstStyle/>
        <a:p>
          <a:endParaRPr kumimoji="1" lang="ja-JP" altLang="en-US"/>
        </a:p>
      </dgm:t>
    </dgm:pt>
    <dgm:pt modelId="{6B1E4E40-02E4-4BED-B1FF-03DAA031635A}">
      <dgm:prSet/>
      <dgm:spPr/>
      <dgm:t>
        <a:bodyPr/>
        <a:lstStyle/>
        <a:p>
          <a:endParaRPr kumimoji="1" lang="ja-JP" altLang="en-US"/>
        </a:p>
      </dgm:t>
    </dgm:pt>
    <dgm:pt modelId="{26AC1368-E3DF-457B-A4FB-779B24955787}" type="parTrans" cxnId="{4EF73E1E-54CF-4389-804A-D9C3C266B0FF}">
      <dgm:prSet/>
      <dgm:spPr/>
      <dgm:t>
        <a:bodyPr/>
        <a:lstStyle/>
        <a:p>
          <a:endParaRPr kumimoji="1" lang="ja-JP" altLang="en-US"/>
        </a:p>
      </dgm:t>
    </dgm:pt>
    <dgm:pt modelId="{953C95F3-BAB6-4557-90D2-B5501503D634}" type="sibTrans" cxnId="{4EF73E1E-54CF-4389-804A-D9C3C266B0FF}">
      <dgm:prSet/>
      <dgm:spPr/>
      <dgm:t>
        <a:bodyPr/>
        <a:lstStyle/>
        <a:p>
          <a:endParaRPr kumimoji="1" lang="ja-JP" altLang="en-US"/>
        </a:p>
      </dgm:t>
    </dgm:pt>
    <dgm:pt modelId="{57780355-7C14-466E-B3C5-E5FE8C813893}">
      <dgm:prSet/>
      <dgm:spPr/>
      <dgm:t>
        <a:bodyPr/>
        <a:lstStyle/>
        <a:p>
          <a:r>
            <a:rPr kumimoji="1" lang="ja-JP" altLang="en-US" dirty="0"/>
            <a:t>療育手帳所持者で障害福祉サービス支給決定履歴なし６８３名</a:t>
          </a:r>
        </a:p>
      </dgm:t>
    </dgm:pt>
    <dgm:pt modelId="{C70E7BB0-7886-4CBD-A24D-10FB9F83B5BA}" type="parTrans" cxnId="{940E4D19-1BB1-42BA-8074-C1F5480EDBF1}">
      <dgm:prSet/>
      <dgm:spPr/>
      <dgm:t>
        <a:bodyPr/>
        <a:lstStyle/>
        <a:p>
          <a:endParaRPr kumimoji="1" lang="ja-JP" altLang="en-US"/>
        </a:p>
      </dgm:t>
    </dgm:pt>
    <dgm:pt modelId="{78082677-6C47-4682-A5A5-58177864CD2A}" type="sibTrans" cxnId="{940E4D19-1BB1-42BA-8074-C1F5480EDBF1}">
      <dgm:prSet/>
      <dgm:spPr/>
      <dgm:t>
        <a:bodyPr/>
        <a:lstStyle/>
        <a:p>
          <a:endParaRPr kumimoji="1" lang="ja-JP" altLang="en-US"/>
        </a:p>
      </dgm:t>
    </dgm:pt>
    <dgm:pt modelId="{04C8AC79-7BF7-48F2-8631-3069BE64BEC0}" type="pres">
      <dgm:prSet presAssocID="{4B599928-B5A6-4870-983F-F2E9B52E6D40}" presName="linearFlow" presStyleCnt="0">
        <dgm:presLayoutVars>
          <dgm:dir/>
          <dgm:animLvl val="lvl"/>
          <dgm:resizeHandles val="exact"/>
        </dgm:presLayoutVars>
      </dgm:prSet>
      <dgm:spPr/>
      <dgm:t>
        <a:bodyPr/>
        <a:lstStyle/>
        <a:p>
          <a:endParaRPr kumimoji="1" lang="ja-JP" altLang="en-US"/>
        </a:p>
      </dgm:t>
    </dgm:pt>
    <dgm:pt modelId="{9FFEA95B-98D3-46D8-911F-6527E55AF82B}" type="pres">
      <dgm:prSet presAssocID="{6B1E4E40-02E4-4BED-B1FF-03DAA031635A}" presName="composite" presStyleCnt="0"/>
      <dgm:spPr/>
    </dgm:pt>
    <dgm:pt modelId="{6FE02287-8AC3-45A1-836D-A0EB5D02A795}" type="pres">
      <dgm:prSet presAssocID="{6B1E4E40-02E4-4BED-B1FF-03DAA031635A}" presName="parentText" presStyleLbl="alignNode1" presStyleIdx="0" presStyleCnt="4">
        <dgm:presLayoutVars>
          <dgm:chMax val="1"/>
          <dgm:bulletEnabled val="1"/>
        </dgm:presLayoutVars>
      </dgm:prSet>
      <dgm:spPr/>
      <dgm:t>
        <a:bodyPr/>
        <a:lstStyle/>
        <a:p>
          <a:endParaRPr kumimoji="1" lang="ja-JP" altLang="en-US"/>
        </a:p>
      </dgm:t>
    </dgm:pt>
    <dgm:pt modelId="{22FD25B2-08A5-4F74-B38C-139F1948B671}" type="pres">
      <dgm:prSet presAssocID="{6B1E4E40-02E4-4BED-B1FF-03DAA031635A}" presName="descendantText" presStyleLbl="alignAcc1" presStyleIdx="0" presStyleCnt="4">
        <dgm:presLayoutVars>
          <dgm:bulletEnabled val="1"/>
        </dgm:presLayoutVars>
      </dgm:prSet>
      <dgm:spPr/>
      <dgm:t>
        <a:bodyPr/>
        <a:lstStyle/>
        <a:p>
          <a:endParaRPr kumimoji="1" lang="ja-JP" altLang="en-US"/>
        </a:p>
      </dgm:t>
    </dgm:pt>
    <dgm:pt modelId="{A1B423C1-FA10-4044-901A-9E5B6D48B220}" type="pres">
      <dgm:prSet presAssocID="{953C95F3-BAB6-4557-90D2-B5501503D634}" presName="sp" presStyleCnt="0"/>
      <dgm:spPr/>
    </dgm:pt>
    <dgm:pt modelId="{F0C9BE43-D71D-4A98-A34E-5FFD2C70FC9F}" type="pres">
      <dgm:prSet presAssocID="{E0CF2514-9451-4ECB-B451-3523F1E456D9}" presName="composite" presStyleCnt="0"/>
      <dgm:spPr/>
    </dgm:pt>
    <dgm:pt modelId="{7614B6C6-9266-4C30-838C-F334D7D5C60E}" type="pres">
      <dgm:prSet presAssocID="{E0CF2514-9451-4ECB-B451-3523F1E456D9}" presName="parentText" presStyleLbl="alignNode1" presStyleIdx="1" presStyleCnt="4">
        <dgm:presLayoutVars>
          <dgm:chMax val="1"/>
          <dgm:bulletEnabled val="1"/>
        </dgm:presLayoutVars>
      </dgm:prSet>
      <dgm:spPr/>
      <dgm:t>
        <a:bodyPr/>
        <a:lstStyle/>
        <a:p>
          <a:endParaRPr kumimoji="1" lang="ja-JP" altLang="en-US"/>
        </a:p>
      </dgm:t>
    </dgm:pt>
    <dgm:pt modelId="{35E731BB-2982-483E-99D0-FB1FDF097555}" type="pres">
      <dgm:prSet presAssocID="{E0CF2514-9451-4ECB-B451-3523F1E456D9}" presName="descendantText" presStyleLbl="alignAcc1" presStyleIdx="1" presStyleCnt="4">
        <dgm:presLayoutVars>
          <dgm:bulletEnabled val="1"/>
        </dgm:presLayoutVars>
      </dgm:prSet>
      <dgm:spPr/>
      <dgm:t>
        <a:bodyPr/>
        <a:lstStyle/>
        <a:p>
          <a:endParaRPr kumimoji="1" lang="ja-JP" altLang="en-US"/>
        </a:p>
      </dgm:t>
    </dgm:pt>
    <dgm:pt modelId="{71ED5E3A-22C0-4B5E-BE3D-0463347CB85E}" type="pres">
      <dgm:prSet presAssocID="{64043CD0-5F83-4B91-940E-C1A8917F2738}" presName="sp" presStyleCnt="0"/>
      <dgm:spPr/>
    </dgm:pt>
    <dgm:pt modelId="{E65AA2E2-E4A6-4BCC-8692-12F9D67CECDF}" type="pres">
      <dgm:prSet presAssocID="{94968951-CE7C-4BCB-AA3E-AF067BBB6DEF}" presName="composite" presStyleCnt="0"/>
      <dgm:spPr/>
    </dgm:pt>
    <dgm:pt modelId="{E04BAE9C-D7AF-418D-9364-DF20592C8893}" type="pres">
      <dgm:prSet presAssocID="{94968951-CE7C-4BCB-AA3E-AF067BBB6DEF}" presName="parentText" presStyleLbl="alignNode1" presStyleIdx="2" presStyleCnt="4">
        <dgm:presLayoutVars>
          <dgm:chMax val="1"/>
          <dgm:bulletEnabled val="1"/>
        </dgm:presLayoutVars>
      </dgm:prSet>
      <dgm:spPr/>
      <dgm:t>
        <a:bodyPr/>
        <a:lstStyle/>
        <a:p>
          <a:endParaRPr kumimoji="1" lang="ja-JP" altLang="en-US"/>
        </a:p>
      </dgm:t>
    </dgm:pt>
    <dgm:pt modelId="{9A944F5B-5A04-42ED-9AE4-0C51127873A5}" type="pres">
      <dgm:prSet presAssocID="{94968951-CE7C-4BCB-AA3E-AF067BBB6DEF}" presName="descendantText" presStyleLbl="alignAcc1" presStyleIdx="2" presStyleCnt="4">
        <dgm:presLayoutVars>
          <dgm:bulletEnabled val="1"/>
        </dgm:presLayoutVars>
      </dgm:prSet>
      <dgm:spPr/>
      <dgm:t>
        <a:bodyPr/>
        <a:lstStyle/>
        <a:p>
          <a:endParaRPr kumimoji="1" lang="ja-JP" altLang="en-US"/>
        </a:p>
      </dgm:t>
    </dgm:pt>
    <dgm:pt modelId="{2EDC339E-C2BE-4AAF-8122-394A8F17B990}" type="pres">
      <dgm:prSet presAssocID="{AE7F4B65-5D00-4D97-9359-952CFFA528CB}" presName="sp" presStyleCnt="0"/>
      <dgm:spPr/>
    </dgm:pt>
    <dgm:pt modelId="{8E9B4477-D1BF-44A8-9B5C-5399F398FEF6}" type="pres">
      <dgm:prSet presAssocID="{F500BB30-3D26-4CEC-8C85-81B63B946279}" presName="composite" presStyleCnt="0"/>
      <dgm:spPr/>
    </dgm:pt>
    <dgm:pt modelId="{6C57D51A-4BD9-4CFA-A7F4-9DB67E18461A}" type="pres">
      <dgm:prSet presAssocID="{F500BB30-3D26-4CEC-8C85-81B63B946279}" presName="parentText" presStyleLbl="alignNode1" presStyleIdx="3" presStyleCnt="4">
        <dgm:presLayoutVars>
          <dgm:chMax val="1"/>
          <dgm:bulletEnabled val="1"/>
        </dgm:presLayoutVars>
      </dgm:prSet>
      <dgm:spPr/>
      <dgm:t>
        <a:bodyPr/>
        <a:lstStyle/>
        <a:p>
          <a:endParaRPr kumimoji="1" lang="ja-JP" altLang="en-US"/>
        </a:p>
      </dgm:t>
    </dgm:pt>
    <dgm:pt modelId="{011423DA-85E0-4903-90D8-8F78944D1C06}" type="pres">
      <dgm:prSet presAssocID="{F500BB30-3D26-4CEC-8C85-81B63B946279}" presName="descendantText" presStyleLbl="alignAcc1" presStyleIdx="3" presStyleCnt="4">
        <dgm:presLayoutVars>
          <dgm:bulletEnabled val="1"/>
        </dgm:presLayoutVars>
      </dgm:prSet>
      <dgm:spPr/>
      <dgm:t>
        <a:bodyPr/>
        <a:lstStyle/>
        <a:p>
          <a:endParaRPr kumimoji="1" lang="ja-JP" altLang="en-US"/>
        </a:p>
      </dgm:t>
    </dgm:pt>
  </dgm:ptLst>
  <dgm:cxnLst>
    <dgm:cxn modelId="{9C9B1C7F-37BA-4203-8D69-E0C64944AC9E}" type="presOf" srcId="{4B599928-B5A6-4870-983F-F2E9B52E6D40}" destId="{04C8AC79-7BF7-48F2-8631-3069BE64BEC0}" srcOrd="0" destOrd="0" presId="urn:microsoft.com/office/officeart/2005/8/layout/chevron2"/>
    <dgm:cxn modelId="{AF5BDA8E-E723-4539-9FF2-F9B270E7DA42}" srcId="{4B599928-B5A6-4870-983F-F2E9B52E6D40}" destId="{94968951-CE7C-4BCB-AA3E-AF067BBB6DEF}" srcOrd="2" destOrd="0" parTransId="{09D1129A-EB1F-45A2-B369-48BC8FA7BA26}" sibTransId="{AE7F4B65-5D00-4D97-9359-952CFFA528CB}"/>
    <dgm:cxn modelId="{AE6B8E86-8D0F-484A-8F84-0EFC387C2E3D}" type="presOf" srcId="{57780355-7C14-466E-B3C5-E5FE8C813893}" destId="{22FD25B2-08A5-4F74-B38C-139F1948B671}" srcOrd="0" destOrd="0" presId="urn:microsoft.com/office/officeart/2005/8/layout/chevron2"/>
    <dgm:cxn modelId="{873C9192-E57D-4B7B-8F5F-551CAA0B3D11}" type="presOf" srcId="{F500BB30-3D26-4CEC-8C85-81B63B946279}" destId="{6C57D51A-4BD9-4CFA-A7F4-9DB67E18461A}" srcOrd="0" destOrd="0" presId="urn:microsoft.com/office/officeart/2005/8/layout/chevron2"/>
    <dgm:cxn modelId="{4EF73E1E-54CF-4389-804A-D9C3C266B0FF}" srcId="{4B599928-B5A6-4870-983F-F2E9B52E6D40}" destId="{6B1E4E40-02E4-4BED-B1FF-03DAA031635A}" srcOrd="0" destOrd="0" parTransId="{26AC1368-E3DF-457B-A4FB-779B24955787}" sibTransId="{953C95F3-BAB6-4557-90D2-B5501503D634}"/>
    <dgm:cxn modelId="{0A833313-FA45-4ED9-A8A1-BC2F6236928C}" type="presOf" srcId="{2061A18C-D5F1-4E4A-ADFD-1781387061C7}" destId="{9A944F5B-5A04-42ED-9AE4-0C51127873A5}" srcOrd="0" destOrd="0" presId="urn:microsoft.com/office/officeart/2005/8/layout/chevron2"/>
    <dgm:cxn modelId="{0773E142-38A3-439E-98E2-45DBF572F57C}" type="presOf" srcId="{94968951-CE7C-4BCB-AA3E-AF067BBB6DEF}" destId="{E04BAE9C-D7AF-418D-9364-DF20592C8893}" srcOrd="0" destOrd="0" presId="urn:microsoft.com/office/officeart/2005/8/layout/chevron2"/>
    <dgm:cxn modelId="{A80C48AC-DF96-4D38-BD65-C431033CB49B}" srcId="{F500BB30-3D26-4CEC-8C85-81B63B946279}" destId="{74F942B3-642F-4ADA-8EE3-64506CEA68AD}" srcOrd="0" destOrd="0" parTransId="{66AF2467-6347-4BE3-B5A6-254692B18FAD}" sibTransId="{B865F3D5-841D-4213-9730-232339D02739}"/>
    <dgm:cxn modelId="{5271983A-9BB3-4F95-8386-CC161590D592}" type="presOf" srcId="{6B1E4E40-02E4-4BED-B1FF-03DAA031635A}" destId="{6FE02287-8AC3-45A1-836D-A0EB5D02A795}" srcOrd="0" destOrd="0" presId="urn:microsoft.com/office/officeart/2005/8/layout/chevron2"/>
    <dgm:cxn modelId="{1B438975-38CD-44AA-A801-F5621872455E}" srcId="{E0CF2514-9451-4ECB-B451-3523F1E456D9}" destId="{1914FF85-F3F4-4090-920E-BE6B21267951}" srcOrd="0" destOrd="0" parTransId="{84BE1555-6B1B-4A34-B035-25415F8C8D5C}" sibTransId="{1C87E754-3FF0-4652-A503-84A53F5D1BD9}"/>
    <dgm:cxn modelId="{BE7F3FB2-88BF-4F1A-B4C6-68767B3045D4}" srcId="{94968951-CE7C-4BCB-AA3E-AF067BBB6DEF}" destId="{2061A18C-D5F1-4E4A-ADFD-1781387061C7}" srcOrd="0" destOrd="0" parTransId="{DBA37CA8-7925-4758-9D50-7E749B02E379}" sibTransId="{14447AD3-F823-405C-B395-B134D80BC869}"/>
    <dgm:cxn modelId="{940E4D19-1BB1-42BA-8074-C1F5480EDBF1}" srcId="{6B1E4E40-02E4-4BED-B1FF-03DAA031635A}" destId="{57780355-7C14-466E-B3C5-E5FE8C813893}" srcOrd="0" destOrd="0" parTransId="{C70E7BB0-7886-4CBD-A24D-10FB9F83B5BA}" sibTransId="{78082677-6C47-4682-A5A5-58177864CD2A}"/>
    <dgm:cxn modelId="{6FB6757F-F5A5-4534-B6A2-719E150EFB0D}" type="presOf" srcId="{E0CF2514-9451-4ECB-B451-3523F1E456D9}" destId="{7614B6C6-9266-4C30-838C-F334D7D5C60E}" srcOrd="0" destOrd="0" presId="urn:microsoft.com/office/officeart/2005/8/layout/chevron2"/>
    <dgm:cxn modelId="{0B245293-C959-42F9-AD0F-60878474E71B}" type="presOf" srcId="{74F942B3-642F-4ADA-8EE3-64506CEA68AD}" destId="{011423DA-85E0-4903-90D8-8F78944D1C06}" srcOrd="0" destOrd="0" presId="urn:microsoft.com/office/officeart/2005/8/layout/chevron2"/>
    <dgm:cxn modelId="{EE2F4252-3A2D-458F-863E-D080703CECA6}" type="presOf" srcId="{1914FF85-F3F4-4090-920E-BE6B21267951}" destId="{35E731BB-2982-483E-99D0-FB1FDF097555}" srcOrd="0" destOrd="0" presId="urn:microsoft.com/office/officeart/2005/8/layout/chevron2"/>
    <dgm:cxn modelId="{40C886C0-D923-4E92-8A0C-78F7A20938B6}" srcId="{4B599928-B5A6-4870-983F-F2E9B52E6D40}" destId="{F500BB30-3D26-4CEC-8C85-81B63B946279}" srcOrd="3" destOrd="0" parTransId="{9E90137F-C12E-4357-BBA4-283EFAD84B90}" sibTransId="{82B81F69-2B4C-49B7-A0EC-19C717A1AD8F}"/>
    <dgm:cxn modelId="{C218042B-4F4E-4668-9291-6C9C3FF73D89}" srcId="{4B599928-B5A6-4870-983F-F2E9B52E6D40}" destId="{E0CF2514-9451-4ECB-B451-3523F1E456D9}" srcOrd="1" destOrd="0" parTransId="{A2677657-89AA-4C51-AC9B-C278F21BD5CD}" sibTransId="{64043CD0-5F83-4B91-940E-C1A8917F2738}"/>
    <dgm:cxn modelId="{A1740C51-90F5-490B-BD61-939134D0DB47}" type="presParOf" srcId="{04C8AC79-7BF7-48F2-8631-3069BE64BEC0}" destId="{9FFEA95B-98D3-46D8-911F-6527E55AF82B}" srcOrd="0" destOrd="0" presId="urn:microsoft.com/office/officeart/2005/8/layout/chevron2"/>
    <dgm:cxn modelId="{7D659C72-2040-4A49-A638-2D748618C0CC}" type="presParOf" srcId="{9FFEA95B-98D3-46D8-911F-6527E55AF82B}" destId="{6FE02287-8AC3-45A1-836D-A0EB5D02A795}" srcOrd="0" destOrd="0" presId="urn:microsoft.com/office/officeart/2005/8/layout/chevron2"/>
    <dgm:cxn modelId="{E76EA78F-0CB4-45F1-B528-A0076FC18259}" type="presParOf" srcId="{9FFEA95B-98D3-46D8-911F-6527E55AF82B}" destId="{22FD25B2-08A5-4F74-B38C-139F1948B671}" srcOrd="1" destOrd="0" presId="urn:microsoft.com/office/officeart/2005/8/layout/chevron2"/>
    <dgm:cxn modelId="{3A0B1E64-A933-4129-8BB9-65555D1D28EA}" type="presParOf" srcId="{04C8AC79-7BF7-48F2-8631-3069BE64BEC0}" destId="{A1B423C1-FA10-4044-901A-9E5B6D48B220}" srcOrd="1" destOrd="0" presId="urn:microsoft.com/office/officeart/2005/8/layout/chevron2"/>
    <dgm:cxn modelId="{997708E2-991B-45D1-A35A-6B642AE01B64}" type="presParOf" srcId="{04C8AC79-7BF7-48F2-8631-3069BE64BEC0}" destId="{F0C9BE43-D71D-4A98-A34E-5FFD2C70FC9F}" srcOrd="2" destOrd="0" presId="urn:microsoft.com/office/officeart/2005/8/layout/chevron2"/>
    <dgm:cxn modelId="{79307FD6-47C4-476A-BE29-29BCE60CFAA8}" type="presParOf" srcId="{F0C9BE43-D71D-4A98-A34E-5FFD2C70FC9F}" destId="{7614B6C6-9266-4C30-838C-F334D7D5C60E}" srcOrd="0" destOrd="0" presId="urn:microsoft.com/office/officeart/2005/8/layout/chevron2"/>
    <dgm:cxn modelId="{EE4A88BC-4502-40CB-8955-4DAEF8AA3DE5}" type="presParOf" srcId="{F0C9BE43-D71D-4A98-A34E-5FFD2C70FC9F}" destId="{35E731BB-2982-483E-99D0-FB1FDF097555}" srcOrd="1" destOrd="0" presId="urn:microsoft.com/office/officeart/2005/8/layout/chevron2"/>
    <dgm:cxn modelId="{451C917C-EB8E-40EC-A2B6-DD0921E63C03}" type="presParOf" srcId="{04C8AC79-7BF7-48F2-8631-3069BE64BEC0}" destId="{71ED5E3A-22C0-4B5E-BE3D-0463347CB85E}" srcOrd="3" destOrd="0" presId="urn:microsoft.com/office/officeart/2005/8/layout/chevron2"/>
    <dgm:cxn modelId="{8FC0CD42-67ED-49CE-A545-B89445E739CA}" type="presParOf" srcId="{04C8AC79-7BF7-48F2-8631-3069BE64BEC0}" destId="{E65AA2E2-E4A6-4BCC-8692-12F9D67CECDF}" srcOrd="4" destOrd="0" presId="urn:microsoft.com/office/officeart/2005/8/layout/chevron2"/>
    <dgm:cxn modelId="{28DEC2EC-7681-4CEC-9338-C73CFF2DFCF7}" type="presParOf" srcId="{E65AA2E2-E4A6-4BCC-8692-12F9D67CECDF}" destId="{E04BAE9C-D7AF-418D-9364-DF20592C8893}" srcOrd="0" destOrd="0" presId="urn:microsoft.com/office/officeart/2005/8/layout/chevron2"/>
    <dgm:cxn modelId="{9727CA23-F85F-4F71-BC54-71AD60EB13CB}" type="presParOf" srcId="{E65AA2E2-E4A6-4BCC-8692-12F9D67CECDF}" destId="{9A944F5B-5A04-42ED-9AE4-0C51127873A5}" srcOrd="1" destOrd="0" presId="urn:microsoft.com/office/officeart/2005/8/layout/chevron2"/>
    <dgm:cxn modelId="{59E73A63-6E23-4AD1-A217-7E026D6A6328}" type="presParOf" srcId="{04C8AC79-7BF7-48F2-8631-3069BE64BEC0}" destId="{2EDC339E-C2BE-4AAF-8122-394A8F17B990}" srcOrd="5" destOrd="0" presId="urn:microsoft.com/office/officeart/2005/8/layout/chevron2"/>
    <dgm:cxn modelId="{EF747B98-D531-4183-B43E-13CFB95AC906}" type="presParOf" srcId="{04C8AC79-7BF7-48F2-8631-3069BE64BEC0}" destId="{8E9B4477-D1BF-44A8-9B5C-5399F398FEF6}" srcOrd="6" destOrd="0" presId="urn:microsoft.com/office/officeart/2005/8/layout/chevron2"/>
    <dgm:cxn modelId="{FA37BB39-3B6E-40AB-AC23-4B2A0175DCAB}" type="presParOf" srcId="{8E9B4477-D1BF-44A8-9B5C-5399F398FEF6}" destId="{6C57D51A-4BD9-4CFA-A7F4-9DB67E18461A}" srcOrd="0" destOrd="0" presId="urn:microsoft.com/office/officeart/2005/8/layout/chevron2"/>
    <dgm:cxn modelId="{3DE71028-0885-47EB-B655-E23AC8D23980}" type="presParOf" srcId="{8E9B4477-D1BF-44A8-9B5C-5399F398FEF6}" destId="{011423DA-85E0-4903-90D8-8F78944D1C0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1"/>
            <a:ext cx="2948083" cy="497047"/>
          </a:xfrm>
          <a:prstGeom prst="rect">
            <a:avLst/>
          </a:prstGeom>
          <a:noFill/>
          <a:ln w="9525">
            <a:noFill/>
            <a:miter lim="800000"/>
            <a:headEnd/>
            <a:tailEnd/>
          </a:ln>
          <a:effectLst/>
        </p:spPr>
        <p:txBody>
          <a:bodyPr vert="horz" wrap="square" lIns="92190" tIns="46095" rIns="92190" bIns="46095"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03427" name="Rectangle 3"/>
          <p:cNvSpPr>
            <a:spLocks noGrp="1" noChangeArrowheads="1"/>
          </p:cNvSpPr>
          <p:nvPr>
            <p:ph type="dt" sz="quarter" idx="1"/>
          </p:nvPr>
        </p:nvSpPr>
        <p:spPr bwMode="auto">
          <a:xfrm>
            <a:off x="3855926" y="1"/>
            <a:ext cx="2948083" cy="497047"/>
          </a:xfrm>
          <a:prstGeom prst="rect">
            <a:avLst/>
          </a:prstGeom>
          <a:noFill/>
          <a:ln w="9525">
            <a:noFill/>
            <a:miter lim="800000"/>
            <a:headEnd/>
            <a:tailEnd/>
          </a:ln>
          <a:effectLst/>
        </p:spPr>
        <p:txBody>
          <a:bodyPr vert="horz" wrap="square" lIns="92190" tIns="46095" rIns="92190" bIns="46095"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103428" name="Rectangle 4"/>
          <p:cNvSpPr>
            <a:spLocks noGrp="1" noChangeArrowheads="1"/>
          </p:cNvSpPr>
          <p:nvPr>
            <p:ph type="ftr" sz="quarter" idx="2"/>
          </p:nvPr>
        </p:nvSpPr>
        <p:spPr bwMode="auto">
          <a:xfrm>
            <a:off x="0" y="9440693"/>
            <a:ext cx="2948083" cy="497046"/>
          </a:xfrm>
          <a:prstGeom prst="rect">
            <a:avLst/>
          </a:prstGeom>
          <a:noFill/>
          <a:ln w="9525">
            <a:noFill/>
            <a:miter lim="800000"/>
            <a:headEnd/>
            <a:tailEnd/>
          </a:ln>
          <a:effectLst/>
        </p:spPr>
        <p:txBody>
          <a:bodyPr vert="horz" wrap="square" lIns="92190" tIns="46095" rIns="92190" bIns="46095"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03429" name="Rectangle 5"/>
          <p:cNvSpPr>
            <a:spLocks noGrp="1" noChangeArrowheads="1"/>
          </p:cNvSpPr>
          <p:nvPr>
            <p:ph type="sldNum" sz="quarter" idx="3"/>
          </p:nvPr>
        </p:nvSpPr>
        <p:spPr bwMode="auto">
          <a:xfrm>
            <a:off x="3855926" y="9440693"/>
            <a:ext cx="2948083" cy="497046"/>
          </a:xfrm>
          <a:prstGeom prst="rect">
            <a:avLst/>
          </a:prstGeom>
          <a:noFill/>
          <a:ln w="9525">
            <a:noFill/>
            <a:miter lim="800000"/>
            <a:headEnd/>
            <a:tailEnd/>
          </a:ln>
          <a:effectLst/>
        </p:spPr>
        <p:txBody>
          <a:bodyPr vert="horz" wrap="square" lIns="92190" tIns="46095" rIns="92190" bIns="46095" numCol="1" anchor="b" anchorCtr="0" compatLnSpc="1">
            <a:prstTxWarp prst="textNoShape">
              <a:avLst/>
            </a:prstTxWarp>
          </a:bodyPr>
          <a:lstStyle>
            <a:lvl1pPr algn="r">
              <a:defRPr sz="1200">
                <a:ea typeface="ＭＳ Ｐゴシック" pitchFamily="50" charset="-128"/>
              </a:defRPr>
            </a:lvl1pPr>
          </a:lstStyle>
          <a:p>
            <a:pPr>
              <a:defRPr/>
            </a:pPr>
            <a:fld id="{BBE75F70-F0A7-400A-ABF9-E62E82E55DB9}" type="slidenum">
              <a:rPr lang="en-US" altLang="ja-JP"/>
              <a:pPr>
                <a:defRPr/>
              </a:pPr>
              <a:t>‹#›</a:t>
            </a:fld>
            <a:endParaRPr lang="en-US" altLang="ja-JP"/>
          </a:p>
        </p:txBody>
      </p:sp>
    </p:spTree>
    <p:extLst>
      <p:ext uri="{BB962C8B-B14F-4D97-AF65-F5344CB8AC3E}">
        <p14:creationId xmlns:p14="http://schemas.microsoft.com/office/powerpoint/2010/main" val="3905353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1"/>
            <a:ext cx="2948083" cy="497047"/>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8195" name="Rectangle 3"/>
          <p:cNvSpPr>
            <a:spLocks noGrp="1" noChangeArrowheads="1"/>
          </p:cNvSpPr>
          <p:nvPr>
            <p:ph type="dt" idx="1"/>
          </p:nvPr>
        </p:nvSpPr>
        <p:spPr bwMode="auto">
          <a:xfrm>
            <a:off x="3855926" y="1"/>
            <a:ext cx="2948083" cy="497047"/>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51204" name="Rectangle 4"/>
          <p:cNvSpPr>
            <a:spLocks noGrp="1" noRot="1" noChangeAspect="1" noChangeArrowheads="1" noTextEdit="1"/>
          </p:cNvSpPr>
          <p:nvPr>
            <p:ph type="sldImg" idx="2"/>
          </p:nvPr>
        </p:nvSpPr>
        <p:spPr bwMode="auto">
          <a:xfrm>
            <a:off x="915988" y="744538"/>
            <a:ext cx="4973637" cy="37290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681685" y="4722745"/>
            <a:ext cx="5443848" cy="4471823"/>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8198" name="Rectangle 6"/>
          <p:cNvSpPr>
            <a:spLocks noGrp="1" noChangeArrowheads="1"/>
          </p:cNvSpPr>
          <p:nvPr>
            <p:ph type="ftr" sz="quarter" idx="4"/>
          </p:nvPr>
        </p:nvSpPr>
        <p:spPr bwMode="auto">
          <a:xfrm>
            <a:off x="0" y="9440693"/>
            <a:ext cx="2948083" cy="497046"/>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8199" name="Rectangle 7"/>
          <p:cNvSpPr>
            <a:spLocks noGrp="1" noChangeArrowheads="1"/>
          </p:cNvSpPr>
          <p:nvPr>
            <p:ph type="sldNum" sz="quarter" idx="5"/>
          </p:nvPr>
        </p:nvSpPr>
        <p:spPr bwMode="auto">
          <a:xfrm>
            <a:off x="3855926" y="9440693"/>
            <a:ext cx="2948083" cy="497046"/>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a:defRPr sz="1200">
                <a:ea typeface="ＭＳ Ｐゴシック" pitchFamily="50" charset="-128"/>
              </a:defRPr>
            </a:lvl1pPr>
          </a:lstStyle>
          <a:p>
            <a:pPr>
              <a:defRPr/>
            </a:pPr>
            <a:fld id="{7D090586-FAA2-43E8-9A90-70DD01FDD383}" type="slidenum">
              <a:rPr lang="en-US" altLang="ja-JP"/>
              <a:pPr>
                <a:defRPr/>
              </a:pPr>
              <a:t>‹#›</a:t>
            </a:fld>
            <a:endParaRPr lang="en-US" altLang="ja-JP"/>
          </a:p>
        </p:txBody>
      </p:sp>
    </p:spTree>
    <p:extLst>
      <p:ext uri="{BB962C8B-B14F-4D97-AF65-F5344CB8AC3E}">
        <p14:creationId xmlns:p14="http://schemas.microsoft.com/office/powerpoint/2010/main" val="4306723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1</a:t>
            </a:fld>
            <a:endParaRPr lang="en-US" altLang="ja-JP"/>
          </a:p>
        </p:txBody>
      </p:sp>
    </p:spTree>
    <p:extLst>
      <p:ext uri="{BB962C8B-B14F-4D97-AF65-F5344CB8AC3E}">
        <p14:creationId xmlns:p14="http://schemas.microsoft.com/office/powerpoint/2010/main" val="2839348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12</a:t>
            </a:fld>
            <a:endParaRPr lang="en-US" altLang="ja-JP"/>
          </a:p>
        </p:txBody>
      </p:sp>
    </p:spTree>
    <p:extLst>
      <p:ext uri="{BB962C8B-B14F-4D97-AF65-F5344CB8AC3E}">
        <p14:creationId xmlns:p14="http://schemas.microsoft.com/office/powerpoint/2010/main" val="14959928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13</a:t>
            </a:fld>
            <a:endParaRPr lang="en-US" altLang="ja-JP"/>
          </a:p>
        </p:txBody>
      </p:sp>
    </p:spTree>
    <p:extLst>
      <p:ext uri="{BB962C8B-B14F-4D97-AF65-F5344CB8AC3E}">
        <p14:creationId xmlns:p14="http://schemas.microsoft.com/office/powerpoint/2010/main" val="12933427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D090586-FAA2-43E8-9A90-70DD01FDD383}"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2030396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4538"/>
            <a:ext cx="4970462" cy="372745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7575" rtl="0" eaLnBrk="1" fontAlgn="base" latinLnBrk="0" hangingPunct="1">
              <a:lnSpc>
                <a:spcPct val="100000"/>
              </a:lnSpc>
              <a:spcBef>
                <a:spcPct val="0"/>
              </a:spcBef>
              <a:spcAft>
                <a:spcPct val="0"/>
              </a:spcAft>
              <a:buClrTx/>
              <a:buSzTx/>
              <a:buFontTx/>
              <a:buNone/>
              <a:tabLst/>
              <a:defRPr/>
            </a:pPr>
            <a:fld id="{B8656A4A-807E-4367-8C2D-57E31EE9ACE1}" type="slidenum">
              <a:rPr kumimoji="1" lang="ja-JP" altLang="en-US" sz="1200" b="0" i="0" u="none" strike="noStrike" kern="1200" cap="none" spc="0" normalizeH="0" baseline="0" noProof="0" smtClean="0">
                <a:ln>
                  <a:noFill/>
                </a:ln>
                <a:solidFill>
                  <a:prstClr val="black"/>
                </a:solidFill>
                <a:effectLst/>
                <a:uLnTx/>
                <a:uFillTx/>
                <a:latin typeface="Arial" charset="0"/>
                <a:ea typeface="ＭＳ Ｐゴシック" pitchFamily="50" charset="-128"/>
                <a:cs typeface="+mn-cs"/>
              </a:rPr>
              <a:pPr marL="0" marR="0" lvl="0" indent="0" algn="r" defTabSz="917575" rtl="0" eaLnBrk="1" fontAlgn="base" latinLnBrk="0" hangingPunct="1">
                <a:lnSpc>
                  <a:spcPct val="100000"/>
                </a:lnSpc>
                <a:spcBef>
                  <a:spcPct val="0"/>
                </a:spcBef>
                <a:spcAft>
                  <a:spcPct val="0"/>
                </a:spcAft>
                <a:buClrTx/>
                <a:buSzTx/>
                <a:buFontTx/>
                <a:buNone/>
                <a:tabLst/>
                <a:defRPr/>
              </a:pPr>
              <a:t>18</a:t>
            </a:fld>
            <a:endParaRPr kumimoji="1" lang="ja-JP" altLang="en-US" sz="1200"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1986636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D090586-FAA2-43E8-9A90-70DD01FDD383}"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25083823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23</a:t>
            </a:fld>
            <a:endParaRPr lang="en-US" altLang="ja-JP"/>
          </a:p>
        </p:txBody>
      </p:sp>
    </p:spTree>
    <p:extLst>
      <p:ext uri="{BB962C8B-B14F-4D97-AF65-F5344CB8AC3E}">
        <p14:creationId xmlns:p14="http://schemas.microsoft.com/office/powerpoint/2010/main" val="22149278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ＧＷのメモとして使用</a:t>
            </a:r>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7D090586-FAA2-43E8-9A90-70DD01FDD383}" type="slidenum">
              <a:rPr kumimoji="1" lang="en-US" altLang="ja-JP" sz="1200" b="0" i="0" u="none" strike="noStrike" kern="1200" cap="none" spc="0" normalizeH="0" baseline="0" noProof="0" smtClean="0">
                <a:ln>
                  <a:noFill/>
                </a:ln>
                <a:solidFill>
                  <a:srgbClr val="000000"/>
                </a:solidFill>
                <a:effectLst/>
                <a:uLnTx/>
                <a:uFillTx/>
                <a:latin typeface="Arial" charset="0"/>
                <a:ea typeface="ＭＳ Ｐゴシック"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1" lang="en-US" altLang="ja-JP" sz="1200" b="0" i="0" u="none" strike="noStrike" kern="1200" cap="none" spc="0" normalizeH="0" baseline="0" noProof="0">
              <a:ln>
                <a:noFill/>
              </a:ln>
              <a:solidFill>
                <a:srgbClr val="000000"/>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38839528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31</a:t>
            </a:fld>
            <a:endParaRPr lang="en-US" altLang="ja-JP"/>
          </a:p>
        </p:txBody>
      </p:sp>
    </p:spTree>
    <p:extLst>
      <p:ext uri="{BB962C8B-B14F-4D97-AF65-F5344CB8AC3E}">
        <p14:creationId xmlns:p14="http://schemas.microsoft.com/office/powerpoint/2010/main" val="12030396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ＧＷのメモとして使用</a:t>
            </a:r>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32</a:t>
            </a:fld>
            <a:endParaRPr lang="en-US" altLang="ja-JP"/>
          </a:p>
        </p:txBody>
      </p:sp>
    </p:spTree>
    <p:extLst>
      <p:ext uri="{BB962C8B-B14F-4D97-AF65-F5344CB8AC3E}">
        <p14:creationId xmlns:p14="http://schemas.microsoft.com/office/powerpoint/2010/main" val="3883952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2</a:t>
            </a:fld>
            <a:endParaRPr lang="en-US" altLang="ja-JP"/>
          </a:p>
        </p:txBody>
      </p:sp>
    </p:spTree>
    <p:extLst>
      <p:ext uri="{BB962C8B-B14F-4D97-AF65-F5344CB8AC3E}">
        <p14:creationId xmlns:p14="http://schemas.microsoft.com/office/powerpoint/2010/main" val="49126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3</a:t>
            </a:fld>
            <a:endParaRPr lang="en-US" altLang="ja-JP"/>
          </a:p>
        </p:txBody>
      </p:sp>
    </p:spTree>
    <p:extLst>
      <p:ext uri="{BB962C8B-B14F-4D97-AF65-F5344CB8AC3E}">
        <p14:creationId xmlns:p14="http://schemas.microsoft.com/office/powerpoint/2010/main" val="4043396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4</a:t>
            </a:fld>
            <a:endParaRPr lang="en-US" altLang="ja-JP"/>
          </a:p>
        </p:txBody>
      </p:sp>
    </p:spTree>
    <p:extLst>
      <p:ext uri="{BB962C8B-B14F-4D97-AF65-F5344CB8AC3E}">
        <p14:creationId xmlns:p14="http://schemas.microsoft.com/office/powerpoint/2010/main" val="790781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pPr defTabSz="921898">
              <a:defRPr/>
            </a:pPr>
            <a:fld id="{491C29F3-6A3A-4ED3-87DD-190008DCF418}" type="slidenum">
              <a:rPr lang="ja-JP" altLang="en-US">
                <a:solidFill>
                  <a:srgbClr val="000000"/>
                </a:solidFill>
              </a:rPr>
              <a:pPr defTabSz="921898">
                <a:defRPr/>
              </a:pPr>
              <a:t>5</a:t>
            </a:fld>
            <a:endParaRPr lang="ja-JP" altLang="en-US">
              <a:solidFill>
                <a:srgbClr val="000000"/>
              </a:solidFill>
            </a:endParaRPr>
          </a:p>
        </p:txBody>
      </p:sp>
      <p:sp>
        <p:nvSpPr>
          <p:cNvPr id="5" name="日付プレースホルダー 4"/>
          <p:cNvSpPr>
            <a:spLocks noGrp="1"/>
          </p:cNvSpPr>
          <p:nvPr>
            <p:ph type="dt" idx="11"/>
          </p:nvPr>
        </p:nvSpPr>
        <p:spPr/>
        <p:txBody>
          <a:bodyPr/>
          <a:lstStyle/>
          <a:p>
            <a:pPr defTabSz="921898">
              <a:defRPr/>
            </a:pPr>
            <a:endParaRPr lang="ja-JP" altLang="en-US">
              <a:solidFill>
                <a:srgbClr val="000000"/>
              </a:solidFill>
            </a:endParaRPr>
          </a:p>
        </p:txBody>
      </p:sp>
    </p:spTree>
    <p:extLst>
      <p:ext uri="{BB962C8B-B14F-4D97-AF65-F5344CB8AC3E}">
        <p14:creationId xmlns:p14="http://schemas.microsoft.com/office/powerpoint/2010/main" val="2260891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6</a:t>
            </a:fld>
            <a:endParaRPr lang="en-US" altLang="ja-JP"/>
          </a:p>
        </p:txBody>
      </p:sp>
    </p:spTree>
    <p:extLst>
      <p:ext uri="{BB962C8B-B14F-4D97-AF65-F5344CB8AC3E}">
        <p14:creationId xmlns:p14="http://schemas.microsoft.com/office/powerpoint/2010/main" val="40970352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7</a:t>
            </a:fld>
            <a:endParaRPr lang="en-US" altLang="ja-JP"/>
          </a:p>
        </p:txBody>
      </p:sp>
    </p:spTree>
    <p:extLst>
      <p:ext uri="{BB962C8B-B14F-4D97-AF65-F5344CB8AC3E}">
        <p14:creationId xmlns:p14="http://schemas.microsoft.com/office/powerpoint/2010/main" val="3847790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8</a:t>
            </a:fld>
            <a:endParaRPr lang="en-US" altLang="ja-JP"/>
          </a:p>
        </p:txBody>
      </p:sp>
    </p:spTree>
    <p:extLst>
      <p:ext uri="{BB962C8B-B14F-4D97-AF65-F5344CB8AC3E}">
        <p14:creationId xmlns:p14="http://schemas.microsoft.com/office/powerpoint/2010/main" val="3390411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11</a:t>
            </a:fld>
            <a:endParaRPr lang="en-US" altLang="ja-JP"/>
          </a:p>
        </p:txBody>
      </p:sp>
    </p:spTree>
    <p:extLst>
      <p:ext uri="{BB962C8B-B14F-4D97-AF65-F5344CB8AC3E}">
        <p14:creationId xmlns:p14="http://schemas.microsoft.com/office/powerpoint/2010/main" val="774121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8" name="日付プレースホルダー 7">
            <a:extLst>
              <a:ext uri="{FF2B5EF4-FFF2-40B4-BE49-F238E27FC236}">
                <a16:creationId xmlns:a16="http://schemas.microsoft.com/office/drawing/2014/main" xmlns="" id="{06FFD269-DC1B-4390-8FB3-01626EC65F50}"/>
              </a:ext>
            </a:extLst>
          </p:cNvPr>
          <p:cNvSpPr>
            <a:spLocks noGrp="1"/>
          </p:cNvSpPr>
          <p:nvPr>
            <p:ph type="dt" sz="half" idx="10"/>
          </p:nvPr>
        </p:nvSpPr>
        <p:spPr/>
        <p:txBody>
          <a:bodyPr/>
          <a:lstStyle/>
          <a:p>
            <a:pPr>
              <a:defRPr/>
            </a:pPr>
            <a:endParaRPr lang="en-US" altLang="ja-JP"/>
          </a:p>
        </p:txBody>
      </p:sp>
      <p:sp>
        <p:nvSpPr>
          <p:cNvPr id="9" name="フッター プレースホルダー 8">
            <a:extLst>
              <a:ext uri="{FF2B5EF4-FFF2-40B4-BE49-F238E27FC236}">
                <a16:creationId xmlns:a16="http://schemas.microsoft.com/office/drawing/2014/main" xmlns="" id="{810D3676-FDAD-4593-90F2-79CA9B57C19E}"/>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BB9E85C0-1282-41D6-8B08-5048413708EB}"/>
              </a:ext>
            </a:extLst>
          </p:cNvPr>
          <p:cNvSpPr>
            <a:spLocks noGrp="1"/>
          </p:cNvSpPr>
          <p:nvPr>
            <p:ph type="sldNum" sz="quarter" idx="12"/>
          </p:nvPr>
        </p:nvSpPr>
        <p:spPr/>
        <p:txBody>
          <a:bodyPr/>
          <a:lstStyle/>
          <a:p>
            <a:pPr>
              <a:defRPr/>
            </a:pPr>
            <a:fld id="{C993D762-CD5B-413A-A315-DE9E2B4EBB0A}" type="slidenum">
              <a:rPr lang="en-US" altLang="ja-JP" smtClean="0"/>
              <a:pPr>
                <a:defRPr/>
              </a:pPr>
              <a:t>‹#›</a:t>
            </a:fld>
            <a:endParaRPr lang="en-US" altLang="ja-JP"/>
          </a:p>
        </p:txBody>
      </p:sp>
    </p:spTree>
    <p:extLst>
      <p:ext uri="{BB962C8B-B14F-4D97-AF65-F5344CB8AC3E}">
        <p14:creationId xmlns:p14="http://schemas.microsoft.com/office/powerpoint/2010/main" val="1973104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xmlns="" id="{864942F9-DB46-4FF6-BC04-1AC278799D28}"/>
              </a:ext>
            </a:extLst>
          </p:cNvPr>
          <p:cNvSpPr>
            <a:spLocks noGrp="1"/>
          </p:cNvSpPr>
          <p:nvPr>
            <p:ph type="dt" sz="half" idx="10"/>
          </p:nvPr>
        </p:nvSpPr>
        <p:spPr/>
        <p:txBody>
          <a:bodyPr/>
          <a:lstStyle/>
          <a:p>
            <a:pPr>
              <a:defRPr/>
            </a:pPr>
            <a:endParaRPr lang="en-US" altLang="ja-JP"/>
          </a:p>
        </p:txBody>
      </p:sp>
      <p:sp>
        <p:nvSpPr>
          <p:cNvPr id="8" name="フッター プレースホルダー 7">
            <a:extLst>
              <a:ext uri="{FF2B5EF4-FFF2-40B4-BE49-F238E27FC236}">
                <a16:creationId xmlns:a16="http://schemas.microsoft.com/office/drawing/2014/main" xmlns="" id="{42524EEF-F4D5-4B95-A374-7F099CB66168}"/>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6AF6C373-10D0-44A6-A74B-32B74F229E82}"/>
              </a:ext>
            </a:extLst>
          </p:cNvPr>
          <p:cNvSpPr>
            <a:spLocks noGrp="1"/>
          </p:cNvSpPr>
          <p:nvPr>
            <p:ph type="sldNum" sz="quarter" idx="12"/>
          </p:nvPr>
        </p:nvSpPr>
        <p:spPr/>
        <p:txBody>
          <a:bodyPr/>
          <a:lstStyle/>
          <a:p>
            <a:pPr>
              <a:defRPr/>
            </a:pPr>
            <a:fld id="{C993D762-CD5B-413A-A315-DE9E2B4EBB0A}" type="slidenum">
              <a:rPr lang="en-US" altLang="ja-JP" smtClean="0"/>
              <a:pPr>
                <a:defRPr/>
              </a:pPr>
              <a:t>‹#›</a:t>
            </a:fld>
            <a:endParaRPr lang="en-US" altLang="ja-JP"/>
          </a:p>
        </p:txBody>
      </p:sp>
    </p:spTree>
    <p:extLst>
      <p:ext uri="{BB962C8B-B14F-4D97-AF65-F5344CB8AC3E}">
        <p14:creationId xmlns:p14="http://schemas.microsoft.com/office/powerpoint/2010/main" val="4039586222"/>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日付プレースホルダー 4">
            <a:extLst>
              <a:ext uri="{FF2B5EF4-FFF2-40B4-BE49-F238E27FC236}">
                <a16:creationId xmlns:a16="http://schemas.microsoft.com/office/drawing/2014/main" xmlns="" id="{367DD543-637F-4D51-B0E6-C87B90FC5F82}"/>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xmlns="" id="{B8D67259-3D93-4491-B8E6-203A9EDEBEA1}"/>
              </a:ext>
            </a:extLst>
          </p:cNvPr>
          <p:cNvSpPr>
            <a:spLocks noGrp="1"/>
          </p:cNvSpPr>
          <p:nvPr>
            <p:ph type="ftr" sz="quarter" idx="11"/>
          </p:nvPr>
        </p:nvSpPr>
        <p:spPr/>
        <p:txBody>
          <a:bodyPr/>
          <a:lstStyle/>
          <a:p>
            <a:pPr algn="l"/>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7" name="スライド番号プレースホルダー 6">
            <a:extLst>
              <a:ext uri="{FF2B5EF4-FFF2-40B4-BE49-F238E27FC236}">
                <a16:creationId xmlns:a16="http://schemas.microsoft.com/office/drawing/2014/main" xmlns="" id="{B3EB03F0-97BA-41B9-81C3-756917663E1C}"/>
              </a:ext>
            </a:extLst>
          </p:cNvPr>
          <p:cNvSpPr>
            <a:spLocks noGrp="1"/>
          </p:cNvSpPr>
          <p:nvPr>
            <p:ph type="sldNum" sz="quarter" idx="12"/>
          </p:nvPr>
        </p:nvSpPr>
        <p:spPr/>
        <p:txBody>
          <a:bodyPr/>
          <a:lstStyle/>
          <a:p>
            <a:fld id="{C2EFE2B2-396D-4F7E-8ED8-0B7563690D16}" type="slidenum">
              <a:rPr kumimoji="1" lang="ja-JP" altLang="en-US" smtClean="0"/>
              <a:t>‹#›</a:t>
            </a:fld>
            <a:endParaRPr kumimoji="1" lang="ja-JP" altLang="en-US"/>
          </a:p>
        </p:txBody>
      </p:sp>
    </p:spTree>
    <p:extLst>
      <p:ext uri="{BB962C8B-B14F-4D97-AF65-F5344CB8AC3E}">
        <p14:creationId xmlns:p14="http://schemas.microsoft.com/office/powerpoint/2010/main" val="1547261801"/>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8" name="日付プレースホルダー 7">
            <a:extLst>
              <a:ext uri="{FF2B5EF4-FFF2-40B4-BE49-F238E27FC236}">
                <a16:creationId xmlns:a16="http://schemas.microsoft.com/office/drawing/2014/main" xmlns="" id="{20D44CE0-249D-4C86-ADDE-E100392F4717}"/>
              </a:ext>
            </a:extLst>
          </p:cNvPr>
          <p:cNvSpPr>
            <a:spLocks noGrp="1"/>
          </p:cNvSpPr>
          <p:nvPr>
            <p:ph type="dt" sz="half" idx="10"/>
          </p:nvPr>
        </p:nvSpPr>
        <p:spPr/>
        <p:txBody>
          <a:bodyPr/>
          <a:lstStyle/>
          <a:p>
            <a:endParaRPr kumimoji="1" lang="ja-JP" altLang="en-US"/>
          </a:p>
        </p:txBody>
      </p:sp>
      <p:sp>
        <p:nvSpPr>
          <p:cNvPr id="9" name="フッター プレースホルダー 8">
            <a:extLst>
              <a:ext uri="{FF2B5EF4-FFF2-40B4-BE49-F238E27FC236}">
                <a16:creationId xmlns:a16="http://schemas.microsoft.com/office/drawing/2014/main" xmlns="" id="{0604752D-F127-4EB7-825D-6FB677F1D95B}"/>
              </a:ext>
            </a:extLst>
          </p:cNvPr>
          <p:cNvSpPr>
            <a:spLocks noGrp="1"/>
          </p:cNvSpPr>
          <p:nvPr>
            <p:ph type="ftr" sz="quarter" idx="11"/>
          </p:nvPr>
        </p:nvSpPr>
        <p:spPr/>
        <p:txBody>
          <a:bodyPr/>
          <a:lstStyle/>
          <a:p>
            <a:pPr algn="l"/>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1FC615D9-3A8F-4A50-89DC-93922700D8FC}"/>
              </a:ext>
            </a:extLst>
          </p:cNvPr>
          <p:cNvSpPr>
            <a:spLocks noGrp="1"/>
          </p:cNvSpPr>
          <p:nvPr>
            <p:ph type="sldNum" sz="quarter" idx="12"/>
          </p:nvPr>
        </p:nvSpPr>
        <p:spPr/>
        <p:txBody>
          <a:bodyPr/>
          <a:lstStyle/>
          <a:p>
            <a:fld id="{C2EFE2B2-396D-4F7E-8ED8-0B7563690D16}" type="slidenum">
              <a:rPr kumimoji="1" lang="ja-JP" altLang="en-US" smtClean="0"/>
              <a:t>‹#›</a:t>
            </a:fld>
            <a:endParaRPr kumimoji="1" lang="ja-JP" altLang="en-US"/>
          </a:p>
        </p:txBody>
      </p:sp>
    </p:spTree>
    <p:extLst>
      <p:ext uri="{BB962C8B-B14F-4D97-AF65-F5344CB8AC3E}">
        <p14:creationId xmlns:p14="http://schemas.microsoft.com/office/powerpoint/2010/main" val="1933326533"/>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8" name="日付プレースホルダー 7">
            <a:extLst>
              <a:ext uri="{FF2B5EF4-FFF2-40B4-BE49-F238E27FC236}">
                <a16:creationId xmlns:a16="http://schemas.microsoft.com/office/drawing/2014/main" xmlns="" id="{AABB061E-34FA-41B6-974E-CFE3628A7217}"/>
              </a:ext>
            </a:extLst>
          </p:cNvPr>
          <p:cNvSpPr>
            <a:spLocks noGrp="1"/>
          </p:cNvSpPr>
          <p:nvPr>
            <p:ph type="dt" sz="half" idx="10"/>
          </p:nvPr>
        </p:nvSpPr>
        <p:spPr/>
        <p:txBody>
          <a:bodyPr/>
          <a:lstStyle/>
          <a:p>
            <a:endParaRPr kumimoji="1" lang="ja-JP" altLang="en-US"/>
          </a:p>
        </p:txBody>
      </p:sp>
      <p:sp>
        <p:nvSpPr>
          <p:cNvPr id="9" name="フッター プレースホルダー 8">
            <a:extLst>
              <a:ext uri="{FF2B5EF4-FFF2-40B4-BE49-F238E27FC236}">
                <a16:creationId xmlns:a16="http://schemas.microsoft.com/office/drawing/2014/main" xmlns="" id="{24DE49D9-743C-4EA3-BE89-2E12FED0BBD6}"/>
              </a:ext>
            </a:extLst>
          </p:cNvPr>
          <p:cNvSpPr>
            <a:spLocks noGrp="1"/>
          </p:cNvSpPr>
          <p:nvPr>
            <p:ph type="ftr" sz="quarter" idx="11"/>
          </p:nvPr>
        </p:nvSpPr>
        <p:spPr/>
        <p:txBody>
          <a:bodyPr/>
          <a:lstStyle/>
          <a:p>
            <a:pPr algn="l"/>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84377F35-A578-42DF-A929-38C35488E3A3}"/>
              </a:ext>
            </a:extLst>
          </p:cNvPr>
          <p:cNvSpPr>
            <a:spLocks noGrp="1"/>
          </p:cNvSpPr>
          <p:nvPr>
            <p:ph type="sldNum" sz="quarter" idx="12"/>
          </p:nvPr>
        </p:nvSpPr>
        <p:spPr/>
        <p:txBody>
          <a:bodyPr/>
          <a:lstStyle/>
          <a:p>
            <a:fld id="{C2EFE2B2-396D-4F7E-8ED8-0B7563690D16}" type="slidenum">
              <a:rPr kumimoji="1" lang="ja-JP" altLang="en-US" smtClean="0"/>
              <a:t>‹#›</a:t>
            </a:fld>
            <a:endParaRPr kumimoji="1" lang="ja-JP" altLang="en-US"/>
          </a:p>
        </p:txBody>
      </p:sp>
    </p:spTree>
    <p:extLst>
      <p:ext uri="{BB962C8B-B14F-4D97-AF65-F5344CB8AC3E}">
        <p14:creationId xmlns:p14="http://schemas.microsoft.com/office/powerpoint/2010/main" val="4193420349"/>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日付プレースホルダー 6">
            <a:extLst>
              <a:ext uri="{FF2B5EF4-FFF2-40B4-BE49-F238E27FC236}">
                <a16:creationId xmlns:a16="http://schemas.microsoft.com/office/drawing/2014/main" xmlns="" id="{FB943715-0E3B-44BA-9959-011C9BAE3890}"/>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xmlns="" id="{4C5D73DF-538C-4134-8CE9-F408A7D93753}"/>
              </a:ext>
            </a:extLst>
          </p:cNvPr>
          <p:cNvSpPr>
            <a:spLocks noGrp="1"/>
          </p:cNvSpPr>
          <p:nvPr>
            <p:ph type="ftr" sz="quarter" idx="11"/>
          </p:nvPr>
        </p:nvSpPr>
        <p:spPr/>
        <p:txBody>
          <a:bodyPr/>
          <a:lstStyle/>
          <a:p>
            <a:pPr algn="l"/>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B8FA1191-8600-4945-A190-456354E847BD}"/>
              </a:ext>
            </a:extLst>
          </p:cNvPr>
          <p:cNvSpPr>
            <a:spLocks noGrp="1"/>
          </p:cNvSpPr>
          <p:nvPr>
            <p:ph type="sldNum" sz="quarter" idx="12"/>
          </p:nvPr>
        </p:nvSpPr>
        <p:spPr/>
        <p:txBody>
          <a:bodyPr/>
          <a:lstStyle/>
          <a:p>
            <a:fld id="{C2EFE2B2-396D-4F7E-8ED8-0B7563690D16}" type="slidenum">
              <a:rPr kumimoji="1" lang="ja-JP" altLang="en-US" smtClean="0"/>
              <a:t>‹#›</a:t>
            </a:fld>
            <a:endParaRPr kumimoji="1" lang="ja-JP" altLang="en-US"/>
          </a:p>
        </p:txBody>
      </p:sp>
    </p:spTree>
    <p:extLst>
      <p:ext uri="{BB962C8B-B14F-4D97-AF65-F5344CB8AC3E}">
        <p14:creationId xmlns:p14="http://schemas.microsoft.com/office/powerpoint/2010/main" val="3193088754"/>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日付プレースホルダー 6">
            <a:extLst>
              <a:ext uri="{FF2B5EF4-FFF2-40B4-BE49-F238E27FC236}">
                <a16:creationId xmlns:a16="http://schemas.microsoft.com/office/drawing/2014/main" xmlns="" id="{41710048-EFC7-46E3-AFF2-15DF653E6279}"/>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xmlns="" id="{A7019806-3268-4552-A689-77B8950DDB53}"/>
              </a:ext>
            </a:extLst>
          </p:cNvPr>
          <p:cNvSpPr>
            <a:spLocks noGrp="1"/>
          </p:cNvSpPr>
          <p:nvPr>
            <p:ph type="ftr" sz="quarter" idx="11"/>
          </p:nvPr>
        </p:nvSpPr>
        <p:spPr/>
        <p:txBody>
          <a:bodyPr/>
          <a:lstStyle/>
          <a:p>
            <a:pPr algn="l"/>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7CEE0C3F-7D4F-45E8-BBF6-B93CE1BB0239}"/>
              </a:ext>
            </a:extLst>
          </p:cNvPr>
          <p:cNvSpPr>
            <a:spLocks noGrp="1"/>
          </p:cNvSpPr>
          <p:nvPr>
            <p:ph type="sldNum" sz="quarter" idx="12"/>
          </p:nvPr>
        </p:nvSpPr>
        <p:spPr/>
        <p:txBody>
          <a:bodyPr/>
          <a:lstStyle/>
          <a:p>
            <a:fld id="{C2EFE2B2-396D-4F7E-8ED8-0B7563690D16}" type="slidenum">
              <a:rPr kumimoji="1" lang="ja-JP" altLang="en-US" smtClean="0"/>
              <a:t>‹#›</a:t>
            </a:fld>
            <a:endParaRPr kumimoji="1" lang="ja-JP" altLang="en-US"/>
          </a:p>
        </p:txBody>
      </p:sp>
    </p:spTree>
    <p:extLst>
      <p:ext uri="{BB962C8B-B14F-4D97-AF65-F5344CB8AC3E}">
        <p14:creationId xmlns:p14="http://schemas.microsoft.com/office/powerpoint/2010/main" val="118607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xmlns="" id="{69F9E8FD-5239-4E39-BB85-DB5BEA4FD1DE}"/>
              </a:ext>
            </a:extLst>
          </p:cNvPr>
          <p:cNvSpPr>
            <a:spLocks noGrp="1"/>
          </p:cNvSpPr>
          <p:nvPr>
            <p:ph type="dt" sz="half" idx="10"/>
          </p:nvPr>
        </p:nvSpPr>
        <p:spPr/>
        <p:txBody>
          <a:bodyPr/>
          <a:lstStyle/>
          <a:p>
            <a:pPr>
              <a:defRPr/>
            </a:pPr>
            <a:endParaRPr lang="en-US" altLang="ja-JP"/>
          </a:p>
        </p:txBody>
      </p:sp>
      <p:sp>
        <p:nvSpPr>
          <p:cNvPr id="8" name="フッター プレースホルダー 7">
            <a:extLst>
              <a:ext uri="{FF2B5EF4-FFF2-40B4-BE49-F238E27FC236}">
                <a16:creationId xmlns:a16="http://schemas.microsoft.com/office/drawing/2014/main" xmlns="" id="{042E9908-9BF3-4072-8C42-C84441044CBA}"/>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34027133-D95A-4345-841D-774D14C01A05}"/>
              </a:ext>
            </a:extLst>
          </p:cNvPr>
          <p:cNvSpPr>
            <a:spLocks noGrp="1"/>
          </p:cNvSpPr>
          <p:nvPr>
            <p:ph type="sldNum" sz="quarter" idx="12"/>
          </p:nvPr>
        </p:nvSpPr>
        <p:spPr/>
        <p:txBody>
          <a:bodyPr/>
          <a:lstStyle/>
          <a:p>
            <a:pPr>
              <a:defRPr/>
            </a:pPr>
            <a:fld id="{C993D762-CD5B-413A-A315-DE9E2B4EBB0A}" type="slidenum">
              <a:rPr lang="en-US" altLang="ja-JP" smtClean="0"/>
              <a:pPr>
                <a:defRPr/>
              </a:pPr>
              <a:t>‹#›</a:t>
            </a:fld>
            <a:endParaRPr lang="en-US" altLang="ja-JP"/>
          </a:p>
        </p:txBody>
      </p:sp>
    </p:spTree>
    <p:extLst>
      <p:ext uri="{BB962C8B-B14F-4D97-AF65-F5344CB8AC3E}">
        <p14:creationId xmlns:p14="http://schemas.microsoft.com/office/powerpoint/2010/main" val="3413077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7" name="日付プレースホルダー 6">
            <a:extLst>
              <a:ext uri="{FF2B5EF4-FFF2-40B4-BE49-F238E27FC236}">
                <a16:creationId xmlns:a16="http://schemas.microsoft.com/office/drawing/2014/main" xmlns="" id="{12CC892A-211F-497A-82E8-54853D83E006}"/>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xmlns="" id="{C63D8360-9234-4389-B3D5-185AD4E8B674}"/>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7779C99D-0619-4184-9715-9AD2252758D5}"/>
              </a:ext>
            </a:extLst>
          </p:cNvPr>
          <p:cNvSpPr>
            <a:spLocks noGrp="1"/>
          </p:cNvSpPr>
          <p:nvPr>
            <p:ph type="sldNum" sz="quarter" idx="12"/>
          </p:nvPr>
        </p:nvSpPr>
        <p:spPr/>
        <p:txBody>
          <a:bodyPr/>
          <a:lstStyle/>
          <a:p>
            <a:fld id="{3FBE6C8F-B7D9-4DED-96A4-B394625D3943}" type="slidenum">
              <a:rPr kumimoji="1" lang="ja-JP" altLang="en-US" smtClean="0"/>
              <a:t>‹#›</a:t>
            </a:fld>
            <a:endParaRPr kumimoji="1" lang="ja-JP" altLang="en-US"/>
          </a:p>
        </p:txBody>
      </p:sp>
    </p:spTree>
    <p:extLst>
      <p:ext uri="{BB962C8B-B14F-4D97-AF65-F5344CB8AC3E}">
        <p14:creationId xmlns:p14="http://schemas.microsoft.com/office/powerpoint/2010/main" val="553193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7AFDBFB6-13C7-4101-8857-891A9B7D27D4}"/>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xmlns="" id="{FD7593B9-F771-4CF2-99D6-8CC147FF60F5}"/>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F567A3FC-5C57-41E8-95C8-A2C1CF6C8F2A}"/>
              </a:ext>
            </a:extLst>
          </p:cNvPr>
          <p:cNvSpPr>
            <a:spLocks noGrp="1"/>
          </p:cNvSpPr>
          <p:nvPr>
            <p:ph type="sldNum" sz="quarter" idx="12"/>
          </p:nvPr>
        </p:nvSpPr>
        <p:spPr/>
        <p:txBody>
          <a:bodyPr/>
          <a:lstStyle/>
          <a:p>
            <a:fld id="{3FBE6C8F-B7D9-4DED-96A4-B394625D3943}" type="slidenum">
              <a:rPr kumimoji="1" lang="ja-JP" altLang="en-US" smtClean="0"/>
              <a:t>‹#›</a:t>
            </a:fld>
            <a:endParaRPr kumimoji="1" lang="ja-JP" altLang="en-US"/>
          </a:p>
        </p:txBody>
      </p:sp>
    </p:spTree>
    <p:extLst>
      <p:ext uri="{BB962C8B-B14F-4D97-AF65-F5344CB8AC3E}">
        <p14:creationId xmlns:p14="http://schemas.microsoft.com/office/powerpoint/2010/main" val="31865745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7" name="日付プレースホルダー 6">
            <a:extLst>
              <a:ext uri="{FF2B5EF4-FFF2-40B4-BE49-F238E27FC236}">
                <a16:creationId xmlns:a16="http://schemas.microsoft.com/office/drawing/2014/main" xmlns="" id="{D566876B-BB1A-41D7-BD71-6C1DF9F46C8C}"/>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xmlns="" id="{69BE702B-B668-4A1E-A984-6D4CC82B7A75}"/>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1271562E-5689-4383-B85C-4E159E359B84}"/>
              </a:ext>
            </a:extLst>
          </p:cNvPr>
          <p:cNvSpPr>
            <a:spLocks noGrp="1"/>
          </p:cNvSpPr>
          <p:nvPr>
            <p:ph type="sldNum" sz="quarter" idx="12"/>
          </p:nvPr>
        </p:nvSpPr>
        <p:spPr/>
        <p:txBody>
          <a:bodyPr/>
          <a:lstStyle/>
          <a:p>
            <a:fld id="{3FBE6C8F-B7D9-4DED-96A4-B394625D3943}" type="slidenum">
              <a:rPr kumimoji="1" lang="ja-JP" altLang="en-US" smtClean="0"/>
              <a:t>‹#›</a:t>
            </a:fld>
            <a:endParaRPr kumimoji="1" lang="ja-JP" altLang="en-US"/>
          </a:p>
        </p:txBody>
      </p:sp>
    </p:spTree>
    <p:extLst>
      <p:ext uri="{BB962C8B-B14F-4D97-AF65-F5344CB8AC3E}">
        <p14:creationId xmlns:p14="http://schemas.microsoft.com/office/powerpoint/2010/main" val="17242790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日付プレースホルダー 7">
            <a:extLst>
              <a:ext uri="{FF2B5EF4-FFF2-40B4-BE49-F238E27FC236}">
                <a16:creationId xmlns:a16="http://schemas.microsoft.com/office/drawing/2014/main" xmlns="" id="{28D9DECF-4749-44CE-835E-7A5F48270A98}"/>
              </a:ext>
            </a:extLst>
          </p:cNvPr>
          <p:cNvSpPr>
            <a:spLocks noGrp="1"/>
          </p:cNvSpPr>
          <p:nvPr>
            <p:ph type="dt" sz="half" idx="10"/>
          </p:nvPr>
        </p:nvSpPr>
        <p:spPr/>
        <p:txBody>
          <a:bodyPr/>
          <a:lstStyle/>
          <a:p>
            <a:endParaRPr kumimoji="1" lang="ja-JP" altLang="en-US"/>
          </a:p>
        </p:txBody>
      </p:sp>
      <p:sp>
        <p:nvSpPr>
          <p:cNvPr id="9" name="フッター プレースホルダー 8">
            <a:extLst>
              <a:ext uri="{FF2B5EF4-FFF2-40B4-BE49-F238E27FC236}">
                <a16:creationId xmlns:a16="http://schemas.microsoft.com/office/drawing/2014/main" xmlns="" id="{0D0FB839-382D-49F1-8F38-C5C6A05B8339}"/>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A2D4373F-EE52-4028-B5E2-378DBD6FB536}"/>
              </a:ext>
            </a:extLst>
          </p:cNvPr>
          <p:cNvSpPr>
            <a:spLocks noGrp="1"/>
          </p:cNvSpPr>
          <p:nvPr>
            <p:ph type="sldNum" sz="quarter" idx="12"/>
          </p:nvPr>
        </p:nvSpPr>
        <p:spPr/>
        <p:txBody>
          <a:bodyPr/>
          <a:lstStyle/>
          <a:p>
            <a:fld id="{3FBE6C8F-B7D9-4DED-96A4-B394625D3943}" type="slidenum">
              <a:rPr kumimoji="1" lang="ja-JP" altLang="en-US" smtClean="0"/>
              <a:t>‹#›</a:t>
            </a:fld>
            <a:endParaRPr kumimoji="1" lang="ja-JP" altLang="en-US"/>
          </a:p>
        </p:txBody>
      </p:sp>
    </p:spTree>
    <p:extLst>
      <p:ext uri="{BB962C8B-B14F-4D97-AF65-F5344CB8AC3E}">
        <p14:creationId xmlns:p14="http://schemas.microsoft.com/office/powerpoint/2010/main" val="31733330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 name="日付プレースホルダー 9">
            <a:extLst>
              <a:ext uri="{FF2B5EF4-FFF2-40B4-BE49-F238E27FC236}">
                <a16:creationId xmlns:a16="http://schemas.microsoft.com/office/drawing/2014/main" xmlns="" id="{492E596E-FE76-499B-BD3A-817DA5A21755}"/>
              </a:ext>
            </a:extLst>
          </p:cNvPr>
          <p:cNvSpPr>
            <a:spLocks noGrp="1"/>
          </p:cNvSpPr>
          <p:nvPr>
            <p:ph type="dt" sz="half" idx="10"/>
          </p:nvPr>
        </p:nvSpPr>
        <p:spPr/>
        <p:txBody>
          <a:bodyPr/>
          <a:lstStyle/>
          <a:p>
            <a:endParaRPr kumimoji="1" lang="ja-JP" altLang="en-US"/>
          </a:p>
        </p:txBody>
      </p:sp>
      <p:sp>
        <p:nvSpPr>
          <p:cNvPr id="11" name="フッター プレースホルダー 10">
            <a:extLst>
              <a:ext uri="{FF2B5EF4-FFF2-40B4-BE49-F238E27FC236}">
                <a16:creationId xmlns:a16="http://schemas.microsoft.com/office/drawing/2014/main" xmlns="" id="{4FD17BE2-9D0F-4DC7-83C6-B9CF7EE095C3}"/>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2" name="スライド番号プレースホルダー 11">
            <a:extLst>
              <a:ext uri="{FF2B5EF4-FFF2-40B4-BE49-F238E27FC236}">
                <a16:creationId xmlns:a16="http://schemas.microsoft.com/office/drawing/2014/main" xmlns="" id="{466E52F4-831C-4125-85E0-CA52067D732B}"/>
              </a:ext>
            </a:extLst>
          </p:cNvPr>
          <p:cNvSpPr>
            <a:spLocks noGrp="1"/>
          </p:cNvSpPr>
          <p:nvPr>
            <p:ph type="sldNum" sz="quarter" idx="12"/>
          </p:nvPr>
        </p:nvSpPr>
        <p:spPr/>
        <p:txBody>
          <a:bodyPr/>
          <a:lstStyle/>
          <a:p>
            <a:fld id="{3FBE6C8F-B7D9-4DED-96A4-B394625D3943}" type="slidenum">
              <a:rPr kumimoji="1" lang="ja-JP" altLang="en-US" smtClean="0"/>
              <a:t>‹#›</a:t>
            </a:fld>
            <a:endParaRPr kumimoji="1" lang="ja-JP" altLang="en-US"/>
          </a:p>
        </p:txBody>
      </p:sp>
    </p:spTree>
    <p:extLst>
      <p:ext uri="{BB962C8B-B14F-4D97-AF65-F5344CB8AC3E}">
        <p14:creationId xmlns:p14="http://schemas.microsoft.com/office/powerpoint/2010/main" val="35332679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6" name="日付プレースホルダー 5">
            <a:extLst>
              <a:ext uri="{FF2B5EF4-FFF2-40B4-BE49-F238E27FC236}">
                <a16:creationId xmlns:a16="http://schemas.microsoft.com/office/drawing/2014/main" xmlns="" id="{75F78FDF-456A-4D50-B7E8-C616C6DB49EF}"/>
              </a:ext>
            </a:extLst>
          </p:cNvPr>
          <p:cNvSpPr>
            <a:spLocks noGrp="1"/>
          </p:cNvSpPr>
          <p:nvPr>
            <p:ph type="dt" sz="half" idx="10"/>
          </p:nvPr>
        </p:nvSpPr>
        <p:spPr/>
        <p:txBody>
          <a:bodyPr/>
          <a:lstStyle/>
          <a:p>
            <a:endParaRPr kumimoji="1" lang="ja-JP" altLang="en-US"/>
          </a:p>
        </p:txBody>
      </p:sp>
      <p:sp>
        <p:nvSpPr>
          <p:cNvPr id="7" name="フッター プレースホルダー 6">
            <a:extLst>
              <a:ext uri="{FF2B5EF4-FFF2-40B4-BE49-F238E27FC236}">
                <a16:creationId xmlns:a16="http://schemas.microsoft.com/office/drawing/2014/main" xmlns="" id="{09D612FC-2129-44A0-8BE3-3D40236F543C}"/>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スライド番号プレースホルダー 7">
            <a:extLst>
              <a:ext uri="{FF2B5EF4-FFF2-40B4-BE49-F238E27FC236}">
                <a16:creationId xmlns:a16="http://schemas.microsoft.com/office/drawing/2014/main" xmlns="" id="{6815405F-5C34-4E98-BFE3-0D93CEC7A1AC}"/>
              </a:ext>
            </a:extLst>
          </p:cNvPr>
          <p:cNvSpPr>
            <a:spLocks noGrp="1"/>
          </p:cNvSpPr>
          <p:nvPr>
            <p:ph type="sldNum" sz="quarter" idx="12"/>
          </p:nvPr>
        </p:nvSpPr>
        <p:spPr/>
        <p:txBody>
          <a:bodyPr/>
          <a:lstStyle/>
          <a:p>
            <a:fld id="{3FBE6C8F-B7D9-4DED-96A4-B394625D3943}" type="slidenum">
              <a:rPr kumimoji="1" lang="ja-JP" altLang="en-US" smtClean="0"/>
              <a:t>‹#›</a:t>
            </a:fld>
            <a:endParaRPr kumimoji="1" lang="ja-JP" altLang="en-US"/>
          </a:p>
        </p:txBody>
      </p:sp>
    </p:spTree>
    <p:extLst>
      <p:ext uri="{BB962C8B-B14F-4D97-AF65-F5344CB8AC3E}">
        <p14:creationId xmlns:p14="http://schemas.microsoft.com/office/powerpoint/2010/main" val="39649951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日付プレースホルダー 4">
            <a:extLst>
              <a:ext uri="{FF2B5EF4-FFF2-40B4-BE49-F238E27FC236}">
                <a16:creationId xmlns:a16="http://schemas.microsoft.com/office/drawing/2014/main" xmlns="" id="{1FA755B9-A730-4496-B954-D7750EBF141D}"/>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xmlns="" id="{93DD6AB4-A201-4002-81C3-FB5009B3A1FD}"/>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7" name="スライド番号プレースホルダー 6">
            <a:extLst>
              <a:ext uri="{FF2B5EF4-FFF2-40B4-BE49-F238E27FC236}">
                <a16:creationId xmlns:a16="http://schemas.microsoft.com/office/drawing/2014/main" xmlns="" id="{20CDD69A-B569-4158-8B00-23B37A2D0712}"/>
              </a:ext>
            </a:extLst>
          </p:cNvPr>
          <p:cNvSpPr>
            <a:spLocks noGrp="1"/>
          </p:cNvSpPr>
          <p:nvPr>
            <p:ph type="sldNum" sz="quarter" idx="12"/>
          </p:nvPr>
        </p:nvSpPr>
        <p:spPr/>
        <p:txBody>
          <a:bodyPr/>
          <a:lstStyle/>
          <a:p>
            <a:fld id="{3FBE6C8F-B7D9-4DED-96A4-B394625D3943}" type="slidenum">
              <a:rPr kumimoji="1" lang="ja-JP" altLang="en-US" smtClean="0"/>
              <a:t>‹#›</a:t>
            </a:fld>
            <a:endParaRPr kumimoji="1" lang="ja-JP" altLang="en-US"/>
          </a:p>
        </p:txBody>
      </p:sp>
    </p:spTree>
    <p:extLst>
      <p:ext uri="{BB962C8B-B14F-4D97-AF65-F5344CB8AC3E}">
        <p14:creationId xmlns:p14="http://schemas.microsoft.com/office/powerpoint/2010/main" val="40020967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8" name="日付プレースホルダー 7">
            <a:extLst>
              <a:ext uri="{FF2B5EF4-FFF2-40B4-BE49-F238E27FC236}">
                <a16:creationId xmlns:a16="http://schemas.microsoft.com/office/drawing/2014/main" xmlns="" id="{21A90DEF-6048-452F-90FD-7FA23F0E2054}"/>
              </a:ext>
            </a:extLst>
          </p:cNvPr>
          <p:cNvSpPr>
            <a:spLocks noGrp="1"/>
          </p:cNvSpPr>
          <p:nvPr>
            <p:ph type="dt" sz="half" idx="10"/>
          </p:nvPr>
        </p:nvSpPr>
        <p:spPr/>
        <p:txBody>
          <a:bodyPr/>
          <a:lstStyle/>
          <a:p>
            <a:endParaRPr kumimoji="1" lang="ja-JP" altLang="en-US"/>
          </a:p>
        </p:txBody>
      </p:sp>
      <p:sp>
        <p:nvSpPr>
          <p:cNvPr id="9" name="フッター プレースホルダー 8">
            <a:extLst>
              <a:ext uri="{FF2B5EF4-FFF2-40B4-BE49-F238E27FC236}">
                <a16:creationId xmlns:a16="http://schemas.microsoft.com/office/drawing/2014/main" xmlns="" id="{A2EE5E39-0BEF-4F99-BBEA-81165545CEB2}"/>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FE3903A4-78BC-4D30-BFD7-E995426CE556}"/>
              </a:ext>
            </a:extLst>
          </p:cNvPr>
          <p:cNvSpPr>
            <a:spLocks noGrp="1"/>
          </p:cNvSpPr>
          <p:nvPr>
            <p:ph type="sldNum" sz="quarter" idx="12"/>
          </p:nvPr>
        </p:nvSpPr>
        <p:spPr/>
        <p:txBody>
          <a:bodyPr/>
          <a:lstStyle/>
          <a:p>
            <a:fld id="{3FBE6C8F-B7D9-4DED-96A4-B394625D3943}" type="slidenum">
              <a:rPr kumimoji="1" lang="ja-JP" altLang="en-US" smtClean="0"/>
              <a:t>‹#›</a:t>
            </a:fld>
            <a:endParaRPr kumimoji="1" lang="ja-JP" altLang="en-US"/>
          </a:p>
        </p:txBody>
      </p:sp>
    </p:spTree>
    <p:extLst>
      <p:ext uri="{BB962C8B-B14F-4D97-AF65-F5344CB8AC3E}">
        <p14:creationId xmlns:p14="http://schemas.microsoft.com/office/powerpoint/2010/main" val="3581016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xmlns="" id="{EEE8C4DB-76B5-4D80-8AC4-9D47C4792D2D}"/>
              </a:ext>
            </a:extLst>
          </p:cNvPr>
          <p:cNvSpPr>
            <a:spLocks noGrp="1"/>
          </p:cNvSpPr>
          <p:nvPr>
            <p:ph type="dt" sz="half" idx="10"/>
          </p:nvPr>
        </p:nvSpPr>
        <p:spPr/>
        <p:txBody>
          <a:bodyPr/>
          <a:lstStyle/>
          <a:p>
            <a:pPr>
              <a:defRPr/>
            </a:pPr>
            <a:endParaRPr lang="en-US" altLang="ja-JP"/>
          </a:p>
        </p:txBody>
      </p:sp>
      <p:sp>
        <p:nvSpPr>
          <p:cNvPr id="8" name="フッター プレースホルダー 7">
            <a:extLst>
              <a:ext uri="{FF2B5EF4-FFF2-40B4-BE49-F238E27FC236}">
                <a16:creationId xmlns:a16="http://schemas.microsoft.com/office/drawing/2014/main" xmlns="" id="{68FA6411-AD4F-425E-B7AA-8CB3E5E3793A}"/>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490CB89A-0DCB-4A29-9601-B434658EC087}"/>
              </a:ext>
            </a:extLst>
          </p:cNvPr>
          <p:cNvSpPr>
            <a:spLocks noGrp="1"/>
          </p:cNvSpPr>
          <p:nvPr>
            <p:ph type="sldNum" sz="quarter" idx="12"/>
          </p:nvPr>
        </p:nvSpPr>
        <p:spPr/>
        <p:txBody>
          <a:bodyPr/>
          <a:lstStyle/>
          <a:p>
            <a:pPr>
              <a:defRPr/>
            </a:pPr>
            <a:fld id="{C993D762-CD5B-413A-A315-DE9E2B4EBB0A}" type="slidenum">
              <a:rPr lang="en-US" altLang="ja-JP" smtClean="0"/>
              <a:pPr>
                <a:defRPr/>
              </a:pPr>
              <a:t>‹#›</a:t>
            </a:fld>
            <a:endParaRPr lang="en-US" altLang="ja-JP"/>
          </a:p>
        </p:txBody>
      </p:sp>
    </p:spTree>
    <p:extLst>
      <p:ext uri="{BB962C8B-B14F-4D97-AF65-F5344CB8AC3E}">
        <p14:creationId xmlns:p14="http://schemas.microsoft.com/office/powerpoint/2010/main" val="7147041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8" name="日付プレースホルダー 7">
            <a:extLst>
              <a:ext uri="{FF2B5EF4-FFF2-40B4-BE49-F238E27FC236}">
                <a16:creationId xmlns:a16="http://schemas.microsoft.com/office/drawing/2014/main" xmlns="" id="{E9C27005-B650-4A75-A8A9-97FA602BADAD}"/>
              </a:ext>
            </a:extLst>
          </p:cNvPr>
          <p:cNvSpPr>
            <a:spLocks noGrp="1"/>
          </p:cNvSpPr>
          <p:nvPr>
            <p:ph type="dt" sz="half" idx="10"/>
          </p:nvPr>
        </p:nvSpPr>
        <p:spPr/>
        <p:txBody>
          <a:bodyPr/>
          <a:lstStyle/>
          <a:p>
            <a:endParaRPr kumimoji="1" lang="ja-JP" altLang="en-US"/>
          </a:p>
        </p:txBody>
      </p:sp>
      <p:sp>
        <p:nvSpPr>
          <p:cNvPr id="9" name="フッター プレースホルダー 8">
            <a:extLst>
              <a:ext uri="{FF2B5EF4-FFF2-40B4-BE49-F238E27FC236}">
                <a16:creationId xmlns:a16="http://schemas.microsoft.com/office/drawing/2014/main" xmlns="" id="{03B26171-AC01-425E-9657-8615196462E1}"/>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DD62C780-5963-43DF-B2A7-06ADCA117B00}"/>
              </a:ext>
            </a:extLst>
          </p:cNvPr>
          <p:cNvSpPr>
            <a:spLocks noGrp="1"/>
          </p:cNvSpPr>
          <p:nvPr>
            <p:ph type="sldNum" sz="quarter" idx="12"/>
          </p:nvPr>
        </p:nvSpPr>
        <p:spPr/>
        <p:txBody>
          <a:bodyPr/>
          <a:lstStyle/>
          <a:p>
            <a:fld id="{3FBE6C8F-B7D9-4DED-96A4-B394625D3943}" type="slidenum">
              <a:rPr kumimoji="1" lang="ja-JP" altLang="en-US" smtClean="0"/>
              <a:t>‹#›</a:t>
            </a:fld>
            <a:endParaRPr kumimoji="1" lang="ja-JP" altLang="en-US"/>
          </a:p>
        </p:txBody>
      </p:sp>
    </p:spTree>
    <p:extLst>
      <p:ext uri="{BB962C8B-B14F-4D97-AF65-F5344CB8AC3E}">
        <p14:creationId xmlns:p14="http://schemas.microsoft.com/office/powerpoint/2010/main" val="29391862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6E8B70A1-D9D6-4762-99F8-143A78DBF320}"/>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xmlns="" id="{22D9A717-4624-4697-AB8E-51EA1D6F7051}"/>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C5EE46C5-2106-465E-B5DF-F1015005A5CE}"/>
              </a:ext>
            </a:extLst>
          </p:cNvPr>
          <p:cNvSpPr>
            <a:spLocks noGrp="1"/>
          </p:cNvSpPr>
          <p:nvPr>
            <p:ph type="sldNum" sz="quarter" idx="12"/>
          </p:nvPr>
        </p:nvSpPr>
        <p:spPr/>
        <p:txBody>
          <a:bodyPr/>
          <a:lstStyle/>
          <a:p>
            <a:fld id="{3FBE6C8F-B7D9-4DED-96A4-B394625D3943}" type="slidenum">
              <a:rPr kumimoji="1" lang="ja-JP" altLang="en-US" smtClean="0"/>
              <a:t>‹#›</a:t>
            </a:fld>
            <a:endParaRPr kumimoji="1" lang="ja-JP" altLang="en-US"/>
          </a:p>
        </p:txBody>
      </p:sp>
    </p:spTree>
    <p:extLst>
      <p:ext uri="{BB962C8B-B14F-4D97-AF65-F5344CB8AC3E}">
        <p14:creationId xmlns:p14="http://schemas.microsoft.com/office/powerpoint/2010/main" val="27972761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7626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43EF09AF-5EAD-40FD-85F0-244F78158A3C}"/>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xmlns="" id="{4D502944-4490-45BF-B0C5-2A29497E71B5}"/>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E4AB3165-5925-4984-9D80-3735B112D3F3}"/>
              </a:ext>
            </a:extLst>
          </p:cNvPr>
          <p:cNvSpPr>
            <a:spLocks noGrp="1"/>
          </p:cNvSpPr>
          <p:nvPr>
            <p:ph type="sldNum" sz="quarter" idx="12"/>
          </p:nvPr>
        </p:nvSpPr>
        <p:spPr/>
        <p:txBody>
          <a:bodyPr/>
          <a:lstStyle/>
          <a:p>
            <a:fld id="{3FBE6C8F-B7D9-4DED-96A4-B394625D3943}" type="slidenum">
              <a:rPr kumimoji="1" lang="ja-JP" altLang="en-US" smtClean="0"/>
              <a:t>‹#›</a:t>
            </a:fld>
            <a:endParaRPr kumimoji="1" lang="ja-JP" altLang="en-US"/>
          </a:p>
        </p:txBody>
      </p:sp>
    </p:spTree>
    <p:extLst>
      <p:ext uri="{BB962C8B-B14F-4D97-AF65-F5344CB8AC3E}">
        <p14:creationId xmlns:p14="http://schemas.microsoft.com/office/powerpoint/2010/main" val="2486590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7" name="日付プレースホルダー 6">
            <a:extLst>
              <a:ext uri="{FF2B5EF4-FFF2-40B4-BE49-F238E27FC236}">
                <a16:creationId xmlns:a16="http://schemas.microsoft.com/office/drawing/2014/main" xmlns="" id="{482B0DA2-2479-48AA-A7D2-68151650D315}"/>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xmlns="" id="{15655CAD-F704-4A89-8C15-82A268ED5581}"/>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67BB826B-BB72-4D03-BEA9-D0D2CAF4228A}"/>
              </a:ext>
            </a:extLst>
          </p:cNvPr>
          <p:cNvSpPr>
            <a:spLocks noGrp="1"/>
          </p:cNvSpPr>
          <p:nvPr>
            <p:ph type="sldNum" sz="quarter" idx="12"/>
          </p:nvPr>
        </p:nvSpPr>
        <p:spPr/>
        <p:txBody>
          <a:bodyPr/>
          <a:lstStyle/>
          <a:p>
            <a:fld id="{BDBF788B-1342-40AC-89AF-2C2B16824086}" type="slidenum">
              <a:rPr kumimoji="1" lang="ja-JP" altLang="en-US" smtClean="0"/>
              <a:t>‹#›</a:t>
            </a:fld>
            <a:endParaRPr kumimoji="1" lang="ja-JP" altLang="en-US"/>
          </a:p>
        </p:txBody>
      </p:sp>
    </p:spTree>
    <p:extLst>
      <p:ext uri="{BB962C8B-B14F-4D97-AF65-F5344CB8AC3E}">
        <p14:creationId xmlns:p14="http://schemas.microsoft.com/office/powerpoint/2010/main" val="18109475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7401CC63-B999-412F-B79B-8148EE08136E}"/>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xmlns="" id="{BDB91926-2596-4731-A280-38DA2B9AE496}"/>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15B15176-7FB3-4069-A524-89FF3553C142}"/>
              </a:ext>
            </a:extLst>
          </p:cNvPr>
          <p:cNvSpPr>
            <a:spLocks noGrp="1"/>
          </p:cNvSpPr>
          <p:nvPr>
            <p:ph type="sldNum" sz="quarter" idx="12"/>
          </p:nvPr>
        </p:nvSpPr>
        <p:spPr/>
        <p:txBody>
          <a:bodyPr/>
          <a:lstStyle/>
          <a:p>
            <a:fld id="{BDBF788B-1342-40AC-89AF-2C2B16824086}" type="slidenum">
              <a:rPr kumimoji="1" lang="ja-JP" altLang="en-US" smtClean="0"/>
              <a:t>‹#›</a:t>
            </a:fld>
            <a:endParaRPr kumimoji="1" lang="ja-JP" altLang="en-US"/>
          </a:p>
        </p:txBody>
      </p:sp>
    </p:spTree>
    <p:extLst>
      <p:ext uri="{BB962C8B-B14F-4D97-AF65-F5344CB8AC3E}">
        <p14:creationId xmlns:p14="http://schemas.microsoft.com/office/powerpoint/2010/main" val="10943163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7" name="日付プレースホルダー 6">
            <a:extLst>
              <a:ext uri="{FF2B5EF4-FFF2-40B4-BE49-F238E27FC236}">
                <a16:creationId xmlns:a16="http://schemas.microsoft.com/office/drawing/2014/main" xmlns="" id="{BE17C6A5-A9C9-4F8C-B00C-356A4D07D026}"/>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xmlns="" id="{CFD2A844-3988-4479-A02E-6A686FB3262E}"/>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D34B8F48-5C80-4185-8A70-3DBFD567ADBC}"/>
              </a:ext>
            </a:extLst>
          </p:cNvPr>
          <p:cNvSpPr>
            <a:spLocks noGrp="1"/>
          </p:cNvSpPr>
          <p:nvPr>
            <p:ph type="sldNum" sz="quarter" idx="12"/>
          </p:nvPr>
        </p:nvSpPr>
        <p:spPr/>
        <p:txBody>
          <a:bodyPr/>
          <a:lstStyle/>
          <a:p>
            <a:fld id="{BDBF788B-1342-40AC-89AF-2C2B16824086}" type="slidenum">
              <a:rPr kumimoji="1" lang="ja-JP" altLang="en-US" smtClean="0"/>
              <a:t>‹#›</a:t>
            </a:fld>
            <a:endParaRPr kumimoji="1" lang="ja-JP" altLang="en-US"/>
          </a:p>
        </p:txBody>
      </p:sp>
    </p:spTree>
    <p:extLst>
      <p:ext uri="{BB962C8B-B14F-4D97-AF65-F5344CB8AC3E}">
        <p14:creationId xmlns:p14="http://schemas.microsoft.com/office/powerpoint/2010/main" val="12320425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日付プレースホルダー 7">
            <a:extLst>
              <a:ext uri="{FF2B5EF4-FFF2-40B4-BE49-F238E27FC236}">
                <a16:creationId xmlns:a16="http://schemas.microsoft.com/office/drawing/2014/main" xmlns="" id="{480E1770-0499-4BC8-8C09-9F9A4FF7A415}"/>
              </a:ext>
            </a:extLst>
          </p:cNvPr>
          <p:cNvSpPr>
            <a:spLocks noGrp="1"/>
          </p:cNvSpPr>
          <p:nvPr>
            <p:ph type="dt" sz="half" idx="10"/>
          </p:nvPr>
        </p:nvSpPr>
        <p:spPr/>
        <p:txBody>
          <a:bodyPr/>
          <a:lstStyle/>
          <a:p>
            <a:endParaRPr kumimoji="1" lang="ja-JP" altLang="en-US"/>
          </a:p>
        </p:txBody>
      </p:sp>
      <p:sp>
        <p:nvSpPr>
          <p:cNvPr id="9" name="フッター プレースホルダー 8">
            <a:extLst>
              <a:ext uri="{FF2B5EF4-FFF2-40B4-BE49-F238E27FC236}">
                <a16:creationId xmlns:a16="http://schemas.microsoft.com/office/drawing/2014/main" xmlns="" id="{813B44FC-2163-4B39-BD3A-3260B3D3F2E6}"/>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77C2EF70-EBE3-421A-88AC-DD4B41FA5E08}"/>
              </a:ext>
            </a:extLst>
          </p:cNvPr>
          <p:cNvSpPr>
            <a:spLocks noGrp="1"/>
          </p:cNvSpPr>
          <p:nvPr>
            <p:ph type="sldNum" sz="quarter" idx="12"/>
          </p:nvPr>
        </p:nvSpPr>
        <p:spPr/>
        <p:txBody>
          <a:bodyPr/>
          <a:lstStyle/>
          <a:p>
            <a:fld id="{BDBF788B-1342-40AC-89AF-2C2B16824086}" type="slidenum">
              <a:rPr kumimoji="1" lang="ja-JP" altLang="en-US" smtClean="0"/>
              <a:t>‹#›</a:t>
            </a:fld>
            <a:endParaRPr kumimoji="1" lang="ja-JP" altLang="en-US"/>
          </a:p>
        </p:txBody>
      </p:sp>
    </p:spTree>
    <p:extLst>
      <p:ext uri="{BB962C8B-B14F-4D97-AF65-F5344CB8AC3E}">
        <p14:creationId xmlns:p14="http://schemas.microsoft.com/office/powerpoint/2010/main" val="4426391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 name="日付プレースホルダー 9">
            <a:extLst>
              <a:ext uri="{FF2B5EF4-FFF2-40B4-BE49-F238E27FC236}">
                <a16:creationId xmlns:a16="http://schemas.microsoft.com/office/drawing/2014/main" xmlns="" id="{41052524-40D8-47BA-8C2C-137DD985CE94}"/>
              </a:ext>
            </a:extLst>
          </p:cNvPr>
          <p:cNvSpPr>
            <a:spLocks noGrp="1"/>
          </p:cNvSpPr>
          <p:nvPr>
            <p:ph type="dt" sz="half" idx="10"/>
          </p:nvPr>
        </p:nvSpPr>
        <p:spPr/>
        <p:txBody>
          <a:bodyPr/>
          <a:lstStyle/>
          <a:p>
            <a:endParaRPr kumimoji="1" lang="ja-JP" altLang="en-US"/>
          </a:p>
        </p:txBody>
      </p:sp>
      <p:sp>
        <p:nvSpPr>
          <p:cNvPr id="11" name="フッター プレースホルダー 10">
            <a:extLst>
              <a:ext uri="{FF2B5EF4-FFF2-40B4-BE49-F238E27FC236}">
                <a16:creationId xmlns:a16="http://schemas.microsoft.com/office/drawing/2014/main" xmlns="" id="{925EB7A6-6A43-4E6D-80CE-1D6A2C937C3D}"/>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2" name="スライド番号プレースホルダー 11">
            <a:extLst>
              <a:ext uri="{FF2B5EF4-FFF2-40B4-BE49-F238E27FC236}">
                <a16:creationId xmlns:a16="http://schemas.microsoft.com/office/drawing/2014/main" xmlns="" id="{F246EC19-A259-4381-9239-E8154B06D1C5}"/>
              </a:ext>
            </a:extLst>
          </p:cNvPr>
          <p:cNvSpPr>
            <a:spLocks noGrp="1"/>
          </p:cNvSpPr>
          <p:nvPr>
            <p:ph type="sldNum" sz="quarter" idx="12"/>
          </p:nvPr>
        </p:nvSpPr>
        <p:spPr/>
        <p:txBody>
          <a:bodyPr/>
          <a:lstStyle/>
          <a:p>
            <a:fld id="{BDBF788B-1342-40AC-89AF-2C2B16824086}" type="slidenum">
              <a:rPr kumimoji="1" lang="ja-JP" altLang="en-US" smtClean="0"/>
              <a:t>‹#›</a:t>
            </a:fld>
            <a:endParaRPr kumimoji="1" lang="ja-JP" altLang="en-US"/>
          </a:p>
        </p:txBody>
      </p:sp>
    </p:spTree>
    <p:extLst>
      <p:ext uri="{BB962C8B-B14F-4D97-AF65-F5344CB8AC3E}">
        <p14:creationId xmlns:p14="http://schemas.microsoft.com/office/powerpoint/2010/main" val="35379325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6" name="日付プレースホルダー 5">
            <a:extLst>
              <a:ext uri="{FF2B5EF4-FFF2-40B4-BE49-F238E27FC236}">
                <a16:creationId xmlns:a16="http://schemas.microsoft.com/office/drawing/2014/main" xmlns="" id="{F267FEB1-DAB3-4953-91C1-1C8B25517854}"/>
              </a:ext>
            </a:extLst>
          </p:cNvPr>
          <p:cNvSpPr>
            <a:spLocks noGrp="1"/>
          </p:cNvSpPr>
          <p:nvPr>
            <p:ph type="dt" sz="half" idx="10"/>
          </p:nvPr>
        </p:nvSpPr>
        <p:spPr/>
        <p:txBody>
          <a:bodyPr/>
          <a:lstStyle/>
          <a:p>
            <a:endParaRPr kumimoji="1" lang="ja-JP" altLang="en-US"/>
          </a:p>
        </p:txBody>
      </p:sp>
      <p:sp>
        <p:nvSpPr>
          <p:cNvPr id="7" name="フッター プレースホルダー 6">
            <a:extLst>
              <a:ext uri="{FF2B5EF4-FFF2-40B4-BE49-F238E27FC236}">
                <a16:creationId xmlns:a16="http://schemas.microsoft.com/office/drawing/2014/main" xmlns="" id="{84BA8999-01E1-4E84-BA56-83D2C06EC70C}"/>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スライド番号プレースホルダー 7">
            <a:extLst>
              <a:ext uri="{FF2B5EF4-FFF2-40B4-BE49-F238E27FC236}">
                <a16:creationId xmlns:a16="http://schemas.microsoft.com/office/drawing/2014/main" xmlns="" id="{7DCC8EA9-1842-4596-97AF-7D64C8893658}"/>
              </a:ext>
            </a:extLst>
          </p:cNvPr>
          <p:cNvSpPr>
            <a:spLocks noGrp="1"/>
          </p:cNvSpPr>
          <p:nvPr>
            <p:ph type="sldNum" sz="quarter" idx="12"/>
          </p:nvPr>
        </p:nvSpPr>
        <p:spPr/>
        <p:txBody>
          <a:bodyPr/>
          <a:lstStyle/>
          <a:p>
            <a:fld id="{BDBF788B-1342-40AC-89AF-2C2B16824086}" type="slidenum">
              <a:rPr kumimoji="1" lang="ja-JP" altLang="en-US" smtClean="0"/>
              <a:t>‹#›</a:t>
            </a:fld>
            <a:endParaRPr kumimoji="1" lang="ja-JP" altLang="en-US"/>
          </a:p>
        </p:txBody>
      </p:sp>
    </p:spTree>
    <p:extLst>
      <p:ext uri="{BB962C8B-B14F-4D97-AF65-F5344CB8AC3E}">
        <p14:creationId xmlns:p14="http://schemas.microsoft.com/office/powerpoint/2010/main" val="20284069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日付プレースホルダー 4">
            <a:extLst>
              <a:ext uri="{FF2B5EF4-FFF2-40B4-BE49-F238E27FC236}">
                <a16:creationId xmlns:a16="http://schemas.microsoft.com/office/drawing/2014/main" xmlns="" id="{85339C59-2F7D-4127-AC04-0F7A2498B486}"/>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xmlns="" id="{3F4612F7-FFF1-4464-80B4-40BC192E955F}"/>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7" name="スライド番号プレースホルダー 6">
            <a:extLst>
              <a:ext uri="{FF2B5EF4-FFF2-40B4-BE49-F238E27FC236}">
                <a16:creationId xmlns:a16="http://schemas.microsoft.com/office/drawing/2014/main" xmlns="" id="{5432E4BB-0382-4CDD-9D92-E8BCE31578C9}"/>
              </a:ext>
            </a:extLst>
          </p:cNvPr>
          <p:cNvSpPr>
            <a:spLocks noGrp="1"/>
          </p:cNvSpPr>
          <p:nvPr>
            <p:ph type="sldNum" sz="quarter" idx="12"/>
          </p:nvPr>
        </p:nvSpPr>
        <p:spPr/>
        <p:txBody>
          <a:bodyPr/>
          <a:lstStyle/>
          <a:p>
            <a:fld id="{BDBF788B-1342-40AC-89AF-2C2B16824086}" type="slidenum">
              <a:rPr kumimoji="1" lang="ja-JP" altLang="en-US" smtClean="0"/>
              <a:t>‹#›</a:t>
            </a:fld>
            <a:endParaRPr kumimoji="1" lang="ja-JP" altLang="en-US"/>
          </a:p>
        </p:txBody>
      </p:sp>
    </p:spTree>
    <p:extLst>
      <p:ext uri="{BB962C8B-B14F-4D97-AF65-F5344CB8AC3E}">
        <p14:creationId xmlns:p14="http://schemas.microsoft.com/office/powerpoint/2010/main" val="2581943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7" name="日付プレースホルダー 6">
            <a:extLst>
              <a:ext uri="{FF2B5EF4-FFF2-40B4-BE49-F238E27FC236}">
                <a16:creationId xmlns:a16="http://schemas.microsoft.com/office/drawing/2014/main" xmlns="" id="{E362E43A-942C-46A9-8BEE-63B92F9167EB}"/>
              </a:ext>
            </a:extLst>
          </p:cNvPr>
          <p:cNvSpPr>
            <a:spLocks noGrp="1"/>
          </p:cNvSpPr>
          <p:nvPr>
            <p:ph type="dt" sz="half" idx="10"/>
          </p:nvPr>
        </p:nvSpPr>
        <p:spPr/>
        <p:txBody>
          <a:bodyPr/>
          <a:lstStyle/>
          <a:p>
            <a:pPr>
              <a:defRPr/>
            </a:pPr>
            <a:endParaRPr lang="en-US" altLang="ja-JP"/>
          </a:p>
        </p:txBody>
      </p:sp>
      <p:sp>
        <p:nvSpPr>
          <p:cNvPr id="8" name="フッター プレースホルダー 7">
            <a:extLst>
              <a:ext uri="{FF2B5EF4-FFF2-40B4-BE49-F238E27FC236}">
                <a16:creationId xmlns:a16="http://schemas.microsoft.com/office/drawing/2014/main" xmlns="" id="{502FEA76-CB90-4B05-A1B4-DD275FB47584}"/>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C0DDD0DC-3E30-4E09-953B-365ECE1CCBE9}"/>
              </a:ext>
            </a:extLst>
          </p:cNvPr>
          <p:cNvSpPr>
            <a:spLocks noGrp="1"/>
          </p:cNvSpPr>
          <p:nvPr>
            <p:ph type="sldNum" sz="quarter" idx="12"/>
          </p:nvPr>
        </p:nvSpPr>
        <p:spPr/>
        <p:txBody>
          <a:bodyPr/>
          <a:lstStyle/>
          <a:p>
            <a:pPr>
              <a:defRPr/>
            </a:pPr>
            <a:fld id="{C993D762-CD5B-413A-A315-DE9E2B4EBB0A}" type="slidenum">
              <a:rPr lang="en-US" altLang="ja-JP" smtClean="0"/>
              <a:pPr>
                <a:defRPr/>
              </a:pPr>
              <a:t>‹#›</a:t>
            </a:fld>
            <a:endParaRPr lang="en-US" altLang="ja-JP"/>
          </a:p>
        </p:txBody>
      </p:sp>
    </p:spTree>
    <p:extLst>
      <p:ext uri="{BB962C8B-B14F-4D97-AF65-F5344CB8AC3E}">
        <p14:creationId xmlns:p14="http://schemas.microsoft.com/office/powerpoint/2010/main" val="8913856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8" name="日付プレースホルダー 7">
            <a:extLst>
              <a:ext uri="{FF2B5EF4-FFF2-40B4-BE49-F238E27FC236}">
                <a16:creationId xmlns:a16="http://schemas.microsoft.com/office/drawing/2014/main" xmlns="" id="{E9986A99-48A0-49EE-92B7-A404BADDD83F}"/>
              </a:ext>
            </a:extLst>
          </p:cNvPr>
          <p:cNvSpPr>
            <a:spLocks noGrp="1"/>
          </p:cNvSpPr>
          <p:nvPr>
            <p:ph type="dt" sz="half" idx="10"/>
          </p:nvPr>
        </p:nvSpPr>
        <p:spPr/>
        <p:txBody>
          <a:bodyPr/>
          <a:lstStyle/>
          <a:p>
            <a:endParaRPr kumimoji="1" lang="ja-JP" altLang="en-US"/>
          </a:p>
        </p:txBody>
      </p:sp>
      <p:sp>
        <p:nvSpPr>
          <p:cNvPr id="9" name="フッター プレースホルダー 8">
            <a:extLst>
              <a:ext uri="{FF2B5EF4-FFF2-40B4-BE49-F238E27FC236}">
                <a16:creationId xmlns:a16="http://schemas.microsoft.com/office/drawing/2014/main" xmlns="" id="{DBD84D4E-1165-4BC1-95D5-EC84D97FAD9E}"/>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B02B289D-9AC0-4E2E-A35B-E6DAB64CE7CD}"/>
              </a:ext>
            </a:extLst>
          </p:cNvPr>
          <p:cNvSpPr>
            <a:spLocks noGrp="1"/>
          </p:cNvSpPr>
          <p:nvPr>
            <p:ph type="sldNum" sz="quarter" idx="12"/>
          </p:nvPr>
        </p:nvSpPr>
        <p:spPr/>
        <p:txBody>
          <a:bodyPr/>
          <a:lstStyle/>
          <a:p>
            <a:fld id="{BDBF788B-1342-40AC-89AF-2C2B16824086}" type="slidenum">
              <a:rPr kumimoji="1" lang="ja-JP" altLang="en-US" smtClean="0"/>
              <a:t>‹#›</a:t>
            </a:fld>
            <a:endParaRPr kumimoji="1" lang="ja-JP" altLang="en-US"/>
          </a:p>
        </p:txBody>
      </p:sp>
    </p:spTree>
    <p:extLst>
      <p:ext uri="{BB962C8B-B14F-4D97-AF65-F5344CB8AC3E}">
        <p14:creationId xmlns:p14="http://schemas.microsoft.com/office/powerpoint/2010/main" val="16444682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8" name="日付プレースホルダー 7">
            <a:extLst>
              <a:ext uri="{FF2B5EF4-FFF2-40B4-BE49-F238E27FC236}">
                <a16:creationId xmlns:a16="http://schemas.microsoft.com/office/drawing/2014/main" xmlns="" id="{E8C14C8F-69D8-4EB6-BEEE-93F637C07BD9}"/>
              </a:ext>
            </a:extLst>
          </p:cNvPr>
          <p:cNvSpPr>
            <a:spLocks noGrp="1"/>
          </p:cNvSpPr>
          <p:nvPr>
            <p:ph type="dt" sz="half" idx="10"/>
          </p:nvPr>
        </p:nvSpPr>
        <p:spPr/>
        <p:txBody>
          <a:bodyPr/>
          <a:lstStyle/>
          <a:p>
            <a:endParaRPr kumimoji="1" lang="ja-JP" altLang="en-US"/>
          </a:p>
        </p:txBody>
      </p:sp>
      <p:sp>
        <p:nvSpPr>
          <p:cNvPr id="9" name="フッター プレースホルダー 8">
            <a:extLst>
              <a:ext uri="{FF2B5EF4-FFF2-40B4-BE49-F238E27FC236}">
                <a16:creationId xmlns:a16="http://schemas.microsoft.com/office/drawing/2014/main" xmlns="" id="{B39C5843-93B0-4B51-BAA2-19806BCC8D20}"/>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46A805A1-392D-442E-8389-43B9380FE163}"/>
              </a:ext>
            </a:extLst>
          </p:cNvPr>
          <p:cNvSpPr>
            <a:spLocks noGrp="1"/>
          </p:cNvSpPr>
          <p:nvPr>
            <p:ph type="sldNum" sz="quarter" idx="12"/>
          </p:nvPr>
        </p:nvSpPr>
        <p:spPr/>
        <p:txBody>
          <a:bodyPr/>
          <a:lstStyle/>
          <a:p>
            <a:fld id="{BDBF788B-1342-40AC-89AF-2C2B16824086}" type="slidenum">
              <a:rPr kumimoji="1" lang="ja-JP" altLang="en-US" smtClean="0"/>
              <a:t>‹#›</a:t>
            </a:fld>
            <a:endParaRPr kumimoji="1" lang="ja-JP" altLang="en-US"/>
          </a:p>
        </p:txBody>
      </p:sp>
    </p:spTree>
    <p:extLst>
      <p:ext uri="{BB962C8B-B14F-4D97-AF65-F5344CB8AC3E}">
        <p14:creationId xmlns:p14="http://schemas.microsoft.com/office/powerpoint/2010/main" val="4516057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02BFD476-C595-4220-92D1-C0AFA811DD22}"/>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xmlns="" id="{FCE13B65-5E90-4FBE-829C-122E14CFFF00}"/>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6F4C21AF-FA5C-486E-95D2-1A559E6D8677}"/>
              </a:ext>
            </a:extLst>
          </p:cNvPr>
          <p:cNvSpPr>
            <a:spLocks noGrp="1"/>
          </p:cNvSpPr>
          <p:nvPr>
            <p:ph type="sldNum" sz="quarter" idx="12"/>
          </p:nvPr>
        </p:nvSpPr>
        <p:spPr/>
        <p:txBody>
          <a:bodyPr/>
          <a:lstStyle/>
          <a:p>
            <a:fld id="{BDBF788B-1342-40AC-89AF-2C2B16824086}" type="slidenum">
              <a:rPr kumimoji="1" lang="ja-JP" altLang="en-US" smtClean="0"/>
              <a:t>‹#›</a:t>
            </a:fld>
            <a:endParaRPr kumimoji="1" lang="ja-JP" altLang="en-US"/>
          </a:p>
        </p:txBody>
      </p:sp>
    </p:spTree>
    <p:extLst>
      <p:ext uri="{BB962C8B-B14F-4D97-AF65-F5344CB8AC3E}">
        <p14:creationId xmlns:p14="http://schemas.microsoft.com/office/powerpoint/2010/main" val="163962841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7626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712D33B8-24E9-44A8-B612-327725A313E3}"/>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xmlns="" id="{3097E5E7-EB2C-4F15-98E3-87D8250C76DD}"/>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459D670C-1AE3-4BCC-911B-3B050FAF556F}"/>
              </a:ext>
            </a:extLst>
          </p:cNvPr>
          <p:cNvSpPr>
            <a:spLocks noGrp="1"/>
          </p:cNvSpPr>
          <p:nvPr>
            <p:ph type="sldNum" sz="quarter" idx="12"/>
          </p:nvPr>
        </p:nvSpPr>
        <p:spPr/>
        <p:txBody>
          <a:bodyPr/>
          <a:lstStyle/>
          <a:p>
            <a:fld id="{BDBF788B-1342-40AC-89AF-2C2B16824086}" type="slidenum">
              <a:rPr kumimoji="1" lang="ja-JP" altLang="en-US" smtClean="0"/>
              <a:t>‹#›</a:t>
            </a:fld>
            <a:endParaRPr kumimoji="1" lang="ja-JP" altLang="en-US"/>
          </a:p>
        </p:txBody>
      </p:sp>
    </p:spTree>
    <p:extLst>
      <p:ext uri="{BB962C8B-B14F-4D97-AF65-F5344CB8AC3E}">
        <p14:creationId xmlns:p14="http://schemas.microsoft.com/office/powerpoint/2010/main" val="229668359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6" name="日付プレースホルダー 5">
            <a:extLst>
              <a:ext uri="{FF2B5EF4-FFF2-40B4-BE49-F238E27FC236}">
                <a16:creationId xmlns:a16="http://schemas.microsoft.com/office/drawing/2014/main" xmlns="" id="{D4280FC4-0FE8-42FB-A21C-1965C9F0390C}"/>
              </a:ext>
            </a:extLst>
          </p:cNvPr>
          <p:cNvSpPr>
            <a:spLocks noGrp="1"/>
          </p:cNvSpPr>
          <p:nvPr>
            <p:ph type="dt" sz="half" idx="10"/>
          </p:nvPr>
        </p:nvSpPr>
        <p:spPr/>
        <p:txBody>
          <a:bodyPr/>
          <a:lstStyle/>
          <a:p>
            <a:endParaRPr kumimoji="1" lang="ja-JP" altLang="en-US"/>
          </a:p>
        </p:txBody>
      </p:sp>
      <p:sp>
        <p:nvSpPr>
          <p:cNvPr id="7" name="フッター プレースホルダー 6">
            <a:extLst>
              <a:ext uri="{FF2B5EF4-FFF2-40B4-BE49-F238E27FC236}">
                <a16:creationId xmlns:a16="http://schemas.microsoft.com/office/drawing/2014/main" xmlns="" id="{069CF971-1C44-47EF-9512-636B2E554B63}"/>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スライド番号プレースホルダー 7">
            <a:extLst>
              <a:ext uri="{FF2B5EF4-FFF2-40B4-BE49-F238E27FC236}">
                <a16:creationId xmlns:a16="http://schemas.microsoft.com/office/drawing/2014/main" xmlns="" id="{E4F1C7F4-731D-484B-B2BE-B7DD635AF129}"/>
              </a:ext>
            </a:extLst>
          </p:cNvPr>
          <p:cNvSpPr>
            <a:spLocks noGrp="1"/>
          </p:cNvSpPr>
          <p:nvPr>
            <p:ph type="sldNum" sz="quarter" idx="12"/>
          </p:nvPr>
        </p:nvSpPr>
        <p:spPr/>
        <p:txBody>
          <a:bodyPr/>
          <a:lstStyle/>
          <a:p>
            <a:fld id="{BDBF788B-1342-40AC-89AF-2C2B16824086}" type="slidenum">
              <a:rPr kumimoji="1" lang="ja-JP" altLang="en-US" smtClean="0"/>
              <a:t>‹#›</a:t>
            </a:fld>
            <a:endParaRPr kumimoji="1" lang="ja-JP" altLang="en-US"/>
          </a:p>
        </p:txBody>
      </p:sp>
    </p:spTree>
    <p:extLst>
      <p:ext uri="{BB962C8B-B14F-4D97-AF65-F5344CB8AC3E}">
        <p14:creationId xmlns:p14="http://schemas.microsoft.com/office/powerpoint/2010/main" val="429360910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70" y="2130665"/>
            <a:ext cx="7772401"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9" y="3886200"/>
            <a:ext cx="6400800" cy="1752600"/>
          </a:xfrm>
        </p:spPr>
        <p:txBody>
          <a:bodyPr/>
          <a:lstStyle>
            <a:lvl1pPr marL="0" indent="0" algn="ctr">
              <a:buNone/>
              <a:defRPr/>
            </a:lvl1pPr>
            <a:lvl2pPr marL="421992" indent="0" algn="ctr">
              <a:buNone/>
              <a:defRPr/>
            </a:lvl2pPr>
            <a:lvl3pPr marL="843984" indent="0" algn="ctr">
              <a:buNone/>
              <a:defRPr/>
            </a:lvl3pPr>
            <a:lvl4pPr marL="1265976" indent="0" algn="ctr">
              <a:buNone/>
              <a:defRPr/>
            </a:lvl4pPr>
            <a:lvl5pPr marL="1687969" indent="0" algn="ctr">
              <a:buNone/>
              <a:defRPr/>
            </a:lvl5pPr>
            <a:lvl6pPr marL="2109960" indent="0" algn="ctr">
              <a:buNone/>
              <a:defRPr/>
            </a:lvl6pPr>
            <a:lvl7pPr marL="2531952" indent="0" algn="ctr">
              <a:buNone/>
              <a:defRPr/>
            </a:lvl7pPr>
            <a:lvl8pPr marL="2953944" indent="0" algn="ctr">
              <a:buNone/>
              <a:defRPr/>
            </a:lvl8pPr>
            <a:lvl9pPr marL="3375936" indent="0" algn="ctr">
              <a:buNone/>
              <a:defRPr/>
            </a:lvl9pPr>
          </a:lstStyle>
          <a:p>
            <a:r>
              <a:rPr lang="ja-JP" altLang="en-US"/>
              <a:t>マスタ サブタイトルの書式設定</a:t>
            </a:r>
          </a:p>
        </p:txBody>
      </p:sp>
      <p:sp>
        <p:nvSpPr>
          <p:cNvPr id="7" name="日付プレースホルダー 6">
            <a:extLst>
              <a:ext uri="{FF2B5EF4-FFF2-40B4-BE49-F238E27FC236}">
                <a16:creationId xmlns:a16="http://schemas.microsoft.com/office/drawing/2014/main" xmlns="" id="{C55E45E1-C254-4EC9-9758-55160DBF6FCF}"/>
              </a:ext>
            </a:extLst>
          </p:cNvPr>
          <p:cNvSpPr>
            <a:spLocks noGrp="1"/>
          </p:cNvSpPr>
          <p:nvPr>
            <p:ph type="dt" sz="half" idx="10"/>
          </p:nvPr>
        </p:nvSpPr>
        <p:spPr/>
        <p:txBody>
          <a:bodyPr/>
          <a:lstStyle/>
          <a:p>
            <a:pPr>
              <a:defRPr/>
            </a:pPr>
            <a:endParaRPr lang="en-US" altLang="ja-JP" dirty="0"/>
          </a:p>
        </p:txBody>
      </p:sp>
      <p:sp>
        <p:nvSpPr>
          <p:cNvPr id="8" name="フッター プレースホルダー 7">
            <a:extLst>
              <a:ext uri="{FF2B5EF4-FFF2-40B4-BE49-F238E27FC236}">
                <a16:creationId xmlns:a16="http://schemas.microsoft.com/office/drawing/2014/main" xmlns="" id="{81B3C377-4423-40A7-928E-F7A4B51F69D6}"/>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A79C2376-B8C2-4BC3-A971-918149BA1337}"/>
              </a:ext>
            </a:extLst>
          </p:cNvPr>
          <p:cNvSpPr>
            <a:spLocks noGrp="1"/>
          </p:cNvSpPr>
          <p:nvPr>
            <p:ph type="sldNum" sz="quarter" idx="12"/>
          </p:nvPr>
        </p:nvSpPr>
        <p:spPr/>
        <p:txBody>
          <a:bodyPr/>
          <a:lstStyle/>
          <a:p>
            <a:pPr>
              <a:defRPr/>
            </a:pPr>
            <a:fld id="{4E7AE4BE-F216-4572-974D-09A2D63C008C}" type="slidenum">
              <a:rPr lang="en-US" altLang="ja-JP" smtClean="0"/>
              <a:pPr>
                <a:defRPr/>
              </a:pPr>
              <a:t>‹#›</a:t>
            </a:fld>
            <a:endParaRPr lang="en-US" altLang="ja-JP" dirty="0"/>
          </a:p>
        </p:txBody>
      </p:sp>
    </p:spTree>
    <p:extLst>
      <p:ext uri="{BB962C8B-B14F-4D97-AF65-F5344CB8AC3E}">
        <p14:creationId xmlns:p14="http://schemas.microsoft.com/office/powerpoint/2010/main" val="319933742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xmlns="" id="{E64C7219-AD94-439F-B71F-23CA137E14A7}"/>
              </a:ext>
            </a:extLst>
          </p:cNvPr>
          <p:cNvSpPr>
            <a:spLocks noGrp="1"/>
          </p:cNvSpPr>
          <p:nvPr>
            <p:ph type="dt" sz="half" idx="10"/>
          </p:nvPr>
        </p:nvSpPr>
        <p:spPr/>
        <p:txBody>
          <a:bodyPr/>
          <a:lstStyle/>
          <a:p>
            <a:pPr>
              <a:defRPr/>
            </a:pPr>
            <a:endParaRPr lang="en-US" altLang="ja-JP" dirty="0"/>
          </a:p>
        </p:txBody>
      </p:sp>
      <p:sp>
        <p:nvSpPr>
          <p:cNvPr id="8" name="フッター プレースホルダー 7">
            <a:extLst>
              <a:ext uri="{FF2B5EF4-FFF2-40B4-BE49-F238E27FC236}">
                <a16:creationId xmlns:a16="http://schemas.microsoft.com/office/drawing/2014/main" xmlns="" id="{3689C1DB-88A6-435B-9973-BE3B18A37401}"/>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6DE4D6BD-0A15-420A-9B40-5022AD7CE8BA}"/>
              </a:ext>
            </a:extLst>
          </p:cNvPr>
          <p:cNvSpPr>
            <a:spLocks noGrp="1"/>
          </p:cNvSpPr>
          <p:nvPr>
            <p:ph type="sldNum" sz="quarter" idx="12"/>
          </p:nvPr>
        </p:nvSpPr>
        <p:spPr/>
        <p:txBody>
          <a:bodyPr/>
          <a:lstStyle/>
          <a:p>
            <a:pPr>
              <a:defRPr/>
            </a:pPr>
            <a:fld id="{4E7AE4BE-F216-4572-974D-09A2D63C008C}" type="slidenum">
              <a:rPr lang="en-US" altLang="ja-JP" smtClean="0"/>
              <a:pPr>
                <a:defRPr/>
              </a:pPr>
              <a:t>‹#›</a:t>
            </a:fld>
            <a:endParaRPr lang="en-US" altLang="ja-JP" dirty="0"/>
          </a:p>
        </p:txBody>
      </p:sp>
    </p:spTree>
    <p:extLst>
      <p:ext uri="{BB962C8B-B14F-4D97-AF65-F5344CB8AC3E}">
        <p14:creationId xmlns:p14="http://schemas.microsoft.com/office/powerpoint/2010/main" val="35865948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28" y="4407140"/>
            <a:ext cx="7772401" cy="1362075"/>
          </a:xfrm>
        </p:spPr>
        <p:txBody>
          <a:bodyPr anchor="t"/>
          <a:lstStyle>
            <a:lvl1pPr algn="l">
              <a:defRPr sz="3692"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28" y="2906722"/>
            <a:ext cx="7772401" cy="1500187"/>
          </a:xfrm>
        </p:spPr>
        <p:txBody>
          <a:bodyPr anchor="b"/>
          <a:lstStyle>
            <a:lvl1pPr marL="0" indent="0">
              <a:buNone/>
              <a:defRPr sz="1846"/>
            </a:lvl1pPr>
            <a:lvl2pPr marL="421992" indent="0">
              <a:buNone/>
              <a:defRPr sz="1662"/>
            </a:lvl2pPr>
            <a:lvl3pPr marL="843984" indent="0">
              <a:buNone/>
              <a:defRPr sz="1477"/>
            </a:lvl3pPr>
            <a:lvl4pPr marL="1265976" indent="0">
              <a:buNone/>
              <a:defRPr sz="1292"/>
            </a:lvl4pPr>
            <a:lvl5pPr marL="1687969" indent="0">
              <a:buNone/>
              <a:defRPr sz="1292"/>
            </a:lvl5pPr>
            <a:lvl6pPr marL="2109960" indent="0">
              <a:buNone/>
              <a:defRPr sz="1292"/>
            </a:lvl6pPr>
            <a:lvl7pPr marL="2531952" indent="0">
              <a:buNone/>
              <a:defRPr sz="1292"/>
            </a:lvl7pPr>
            <a:lvl8pPr marL="2953944" indent="0">
              <a:buNone/>
              <a:defRPr sz="1292"/>
            </a:lvl8pPr>
            <a:lvl9pPr marL="3375936" indent="0">
              <a:buNone/>
              <a:defRPr sz="1292"/>
            </a:lvl9pPr>
          </a:lstStyle>
          <a:p>
            <a:pPr lvl="0"/>
            <a:r>
              <a:rPr lang="ja-JP" altLang="en-US"/>
              <a:t>マスタ テキストの書式設定</a:t>
            </a:r>
          </a:p>
        </p:txBody>
      </p:sp>
      <p:sp>
        <p:nvSpPr>
          <p:cNvPr id="7" name="日付プレースホルダー 6">
            <a:extLst>
              <a:ext uri="{FF2B5EF4-FFF2-40B4-BE49-F238E27FC236}">
                <a16:creationId xmlns:a16="http://schemas.microsoft.com/office/drawing/2014/main" xmlns="" id="{CB551D9C-1546-4878-93BB-D90A1A9736D6}"/>
              </a:ext>
            </a:extLst>
          </p:cNvPr>
          <p:cNvSpPr>
            <a:spLocks noGrp="1"/>
          </p:cNvSpPr>
          <p:nvPr>
            <p:ph type="dt" sz="half" idx="10"/>
          </p:nvPr>
        </p:nvSpPr>
        <p:spPr/>
        <p:txBody>
          <a:bodyPr/>
          <a:lstStyle/>
          <a:p>
            <a:pPr>
              <a:defRPr/>
            </a:pPr>
            <a:endParaRPr lang="en-US" altLang="ja-JP" dirty="0"/>
          </a:p>
        </p:txBody>
      </p:sp>
      <p:sp>
        <p:nvSpPr>
          <p:cNvPr id="8" name="フッター プレースホルダー 7">
            <a:extLst>
              <a:ext uri="{FF2B5EF4-FFF2-40B4-BE49-F238E27FC236}">
                <a16:creationId xmlns:a16="http://schemas.microsoft.com/office/drawing/2014/main" xmlns="" id="{68522FB0-8CB0-48EF-B6E7-7E8DA3EA9842}"/>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E23FD2AA-29A1-440B-9F95-69AFC3D6B753}"/>
              </a:ext>
            </a:extLst>
          </p:cNvPr>
          <p:cNvSpPr>
            <a:spLocks noGrp="1"/>
          </p:cNvSpPr>
          <p:nvPr>
            <p:ph type="sldNum" sz="quarter" idx="12"/>
          </p:nvPr>
        </p:nvSpPr>
        <p:spPr/>
        <p:txBody>
          <a:bodyPr/>
          <a:lstStyle/>
          <a:p>
            <a:pPr>
              <a:defRPr/>
            </a:pPr>
            <a:fld id="{4E7AE4BE-F216-4572-974D-09A2D63C008C}" type="slidenum">
              <a:rPr lang="en-US" altLang="ja-JP" smtClean="0"/>
              <a:pPr>
                <a:defRPr/>
              </a:pPr>
              <a:t>‹#›</a:t>
            </a:fld>
            <a:endParaRPr lang="en-US" altLang="ja-JP" dirty="0"/>
          </a:p>
        </p:txBody>
      </p:sp>
    </p:spTree>
    <p:extLst>
      <p:ext uri="{BB962C8B-B14F-4D97-AF65-F5344CB8AC3E}">
        <p14:creationId xmlns:p14="http://schemas.microsoft.com/office/powerpoint/2010/main" val="414254280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9" y="1600206"/>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 name="日付プレースホルダー 7">
            <a:extLst>
              <a:ext uri="{FF2B5EF4-FFF2-40B4-BE49-F238E27FC236}">
                <a16:creationId xmlns:a16="http://schemas.microsoft.com/office/drawing/2014/main" xmlns="" id="{6BACF630-9FAA-4E6B-BE51-BE3816EA4C11}"/>
              </a:ext>
            </a:extLst>
          </p:cNvPr>
          <p:cNvSpPr>
            <a:spLocks noGrp="1"/>
          </p:cNvSpPr>
          <p:nvPr>
            <p:ph type="dt" sz="half" idx="10"/>
          </p:nvPr>
        </p:nvSpPr>
        <p:spPr/>
        <p:txBody>
          <a:bodyPr/>
          <a:lstStyle/>
          <a:p>
            <a:pPr>
              <a:defRPr/>
            </a:pPr>
            <a:endParaRPr lang="en-US" altLang="ja-JP" dirty="0"/>
          </a:p>
        </p:txBody>
      </p:sp>
      <p:sp>
        <p:nvSpPr>
          <p:cNvPr id="9" name="フッター プレースホルダー 8">
            <a:extLst>
              <a:ext uri="{FF2B5EF4-FFF2-40B4-BE49-F238E27FC236}">
                <a16:creationId xmlns:a16="http://schemas.microsoft.com/office/drawing/2014/main" xmlns="" id="{26E70B1E-8486-4D23-9754-98C17A282693}"/>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46808B49-8DEA-4331-BB33-BAD7A74413B3}"/>
              </a:ext>
            </a:extLst>
          </p:cNvPr>
          <p:cNvSpPr>
            <a:spLocks noGrp="1"/>
          </p:cNvSpPr>
          <p:nvPr>
            <p:ph type="sldNum" sz="quarter" idx="12"/>
          </p:nvPr>
        </p:nvSpPr>
        <p:spPr/>
        <p:txBody>
          <a:bodyPr/>
          <a:lstStyle/>
          <a:p>
            <a:pPr>
              <a:defRPr/>
            </a:pPr>
            <a:fld id="{4E7AE4BE-F216-4572-974D-09A2D63C008C}" type="slidenum">
              <a:rPr lang="en-US" altLang="ja-JP" smtClean="0"/>
              <a:pPr>
                <a:defRPr/>
              </a:pPr>
              <a:t>‹#›</a:t>
            </a:fld>
            <a:endParaRPr lang="en-US" altLang="ja-JP" dirty="0"/>
          </a:p>
        </p:txBody>
      </p:sp>
    </p:spTree>
    <p:extLst>
      <p:ext uri="{BB962C8B-B14F-4D97-AF65-F5344CB8AC3E}">
        <p14:creationId xmlns:p14="http://schemas.microsoft.com/office/powerpoint/2010/main" val="164071414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46" y="1535113"/>
            <a:ext cx="4040189" cy="639762"/>
          </a:xfrm>
        </p:spPr>
        <p:txBody>
          <a:bodyPr anchor="b"/>
          <a:lstStyle>
            <a:lvl1pPr marL="0" indent="0">
              <a:buNone/>
              <a:defRPr sz="2215" b="1"/>
            </a:lvl1pPr>
            <a:lvl2pPr marL="421992" indent="0">
              <a:buNone/>
              <a:defRPr sz="1846" b="1"/>
            </a:lvl2pPr>
            <a:lvl3pPr marL="843984" indent="0">
              <a:buNone/>
              <a:defRPr sz="1662" b="1"/>
            </a:lvl3pPr>
            <a:lvl4pPr marL="1265976" indent="0">
              <a:buNone/>
              <a:defRPr sz="1477" b="1"/>
            </a:lvl4pPr>
            <a:lvl5pPr marL="1687969" indent="0">
              <a:buNone/>
              <a:defRPr sz="1477" b="1"/>
            </a:lvl5pPr>
            <a:lvl6pPr marL="2109960" indent="0">
              <a:buNone/>
              <a:defRPr sz="1477" b="1"/>
            </a:lvl6pPr>
            <a:lvl7pPr marL="2531952" indent="0">
              <a:buNone/>
              <a:defRPr sz="1477" b="1"/>
            </a:lvl7pPr>
            <a:lvl8pPr marL="2953944" indent="0">
              <a:buNone/>
              <a:defRPr sz="1477" b="1"/>
            </a:lvl8pPr>
            <a:lvl9pPr marL="3375936"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46" y="2174875"/>
            <a:ext cx="4040189"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8" y="1535113"/>
            <a:ext cx="4041774" cy="639762"/>
          </a:xfrm>
        </p:spPr>
        <p:txBody>
          <a:bodyPr anchor="b"/>
          <a:lstStyle>
            <a:lvl1pPr marL="0" indent="0">
              <a:buNone/>
              <a:defRPr sz="2215" b="1"/>
            </a:lvl1pPr>
            <a:lvl2pPr marL="421992" indent="0">
              <a:buNone/>
              <a:defRPr sz="1846" b="1"/>
            </a:lvl2pPr>
            <a:lvl3pPr marL="843984" indent="0">
              <a:buNone/>
              <a:defRPr sz="1662" b="1"/>
            </a:lvl3pPr>
            <a:lvl4pPr marL="1265976" indent="0">
              <a:buNone/>
              <a:defRPr sz="1477" b="1"/>
            </a:lvl4pPr>
            <a:lvl5pPr marL="1687969" indent="0">
              <a:buNone/>
              <a:defRPr sz="1477" b="1"/>
            </a:lvl5pPr>
            <a:lvl6pPr marL="2109960" indent="0">
              <a:buNone/>
              <a:defRPr sz="1477" b="1"/>
            </a:lvl6pPr>
            <a:lvl7pPr marL="2531952" indent="0">
              <a:buNone/>
              <a:defRPr sz="1477" b="1"/>
            </a:lvl7pPr>
            <a:lvl8pPr marL="2953944" indent="0">
              <a:buNone/>
              <a:defRPr sz="1477" b="1"/>
            </a:lvl8pPr>
            <a:lvl9pPr marL="3375936"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8" y="2174875"/>
            <a:ext cx="4041774"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 name="日付プレースホルダー 9">
            <a:extLst>
              <a:ext uri="{FF2B5EF4-FFF2-40B4-BE49-F238E27FC236}">
                <a16:creationId xmlns:a16="http://schemas.microsoft.com/office/drawing/2014/main" xmlns="" id="{DCC4EC87-F306-4F58-B8B0-A7B6F5C04214}"/>
              </a:ext>
            </a:extLst>
          </p:cNvPr>
          <p:cNvSpPr>
            <a:spLocks noGrp="1"/>
          </p:cNvSpPr>
          <p:nvPr>
            <p:ph type="dt" sz="half" idx="10"/>
          </p:nvPr>
        </p:nvSpPr>
        <p:spPr/>
        <p:txBody>
          <a:bodyPr/>
          <a:lstStyle/>
          <a:p>
            <a:pPr>
              <a:defRPr/>
            </a:pPr>
            <a:endParaRPr lang="en-US" altLang="ja-JP" dirty="0"/>
          </a:p>
        </p:txBody>
      </p:sp>
      <p:sp>
        <p:nvSpPr>
          <p:cNvPr id="11" name="フッター プレースホルダー 10">
            <a:extLst>
              <a:ext uri="{FF2B5EF4-FFF2-40B4-BE49-F238E27FC236}">
                <a16:creationId xmlns:a16="http://schemas.microsoft.com/office/drawing/2014/main" xmlns="" id="{0F74682C-F3FF-473B-9771-DB8C63BB0C61}"/>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2" name="スライド番号プレースホルダー 11">
            <a:extLst>
              <a:ext uri="{FF2B5EF4-FFF2-40B4-BE49-F238E27FC236}">
                <a16:creationId xmlns:a16="http://schemas.microsoft.com/office/drawing/2014/main" xmlns="" id="{5CB7F2F3-A4A7-44D7-B2C5-B221D24890A4}"/>
              </a:ext>
            </a:extLst>
          </p:cNvPr>
          <p:cNvSpPr>
            <a:spLocks noGrp="1"/>
          </p:cNvSpPr>
          <p:nvPr>
            <p:ph type="sldNum" sz="quarter" idx="12"/>
          </p:nvPr>
        </p:nvSpPr>
        <p:spPr/>
        <p:txBody>
          <a:bodyPr/>
          <a:lstStyle/>
          <a:p>
            <a:pPr>
              <a:defRPr/>
            </a:pPr>
            <a:fld id="{4E7AE4BE-F216-4572-974D-09A2D63C008C}" type="slidenum">
              <a:rPr lang="en-US" altLang="ja-JP" smtClean="0"/>
              <a:pPr>
                <a:defRPr/>
              </a:pPr>
              <a:t>‹#›</a:t>
            </a:fld>
            <a:endParaRPr lang="en-US" altLang="ja-JP" dirty="0"/>
          </a:p>
        </p:txBody>
      </p:sp>
    </p:spTree>
    <p:extLst>
      <p:ext uri="{BB962C8B-B14F-4D97-AF65-F5344CB8AC3E}">
        <p14:creationId xmlns:p14="http://schemas.microsoft.com/office/powerpoint/2010/main" val="2033851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 name="日付プレースホルダー 7">
            <a:extLst>
              <a:ext uri="{FF2B5EF4-FFF2-40B4-BE49-F238E27FC236}">
                <a16:creationId xmlns:a16="http://schemas.microsoft.com/office/drawing/2014/main" xmlns="" id="{53D45C6D-ABED-4E72-9E80-C6CDE843CC2C}"/>
              </a:ext>
            </a:extLst>
          </p:cNvPr>
          <p:cNvSpPr>
            <a:spLocks noGrp="1"/>
          </p:cNvSpPr>
          <p:nvPr>
            <p:ph type="dt" sz="half" idx="10"/>
          </p:nvPr>
        </p:nvSpPr>
        <p:spPr/>
        <p:txBody>
          <a:bodyPr/>
          <a:lstStyle/>
          <a:p>
            <a:pPr>
              <a:defRPr/>
            </a:pPr>
            <a:endParaRPr lang="en-US" altLang="ja-JP"/>
          </a:p>
        </p:txBody>
      </p:sp>
      <p:sp>
        <p:nvSpPr>
          <p:cNvPr id="9" name="フッター プレースホルダー 8">
            <a:extLst>
              <a:ext uri="{FF2B5EF4-FFF2-40B4-BE49-F238E27FC236}">
                <a16:creationId xmlns:a16="http://schemas.microsoft.com/office/drawing/2014/main" xmlns="" id="{7625F501-9AFB-4BC3-B1E5-3CAF6D0171C3}"/>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6541A64E-51E7-449C-86F3-9282759DAC49}"/>
              </a:ext>
            </a:extLst>
          </p:cNvPr>
          <p:cNvSpPr>
            <a:spLocks noGrp="1"/>
          </p:cNvSpPr>
          <p:nvPr>
            <p:ph type="sldNum" sz="quarter" idx="12"/>
          </p:nvPr>
        </p:nvSpPr>
        <p:spPr/>
        <p:txBody>
          <a:bodyPr/>
          <a:lstStyle/>
          <a:p>
            <a:pPr>
              <a:defRPr/>
            </a:pPr>
            <a:fld id="{C993D762-CD5B-413A-A315-DE9E2B4EBB0A}" type="slidenum">
              <a:rPr lang="en-US" altLang="ja-JP" smtClean="0"/>
              <a:pPr>
                <a:defRPr/>
              </a:pPr>
              <a:t>‹#›</a:t>
            </a:fld>
            <a:endParaRPr lang="en-US" altLang="ja-JP"/>
          </a:p>
        </p:txBody>
      </p:sp>
    </p:spTree>
    <p:extLst>
      <p:ext uri="{BB962C8B-B14F-4D97-AF65-F5344CB8AC3E}">
        <p14:creationId xmlns:p14="http://schemas.microsoft.com/office/powerpoint/2010/main" val="318547054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6" name="日付プレースホルダー 5">
            <a:extLst>
              <a:ext uri="{FF2B5EF4-FFF2-40B4-BE49-F238E27FC236}">
                <a16:creationId xmlns:a16="http://schemas.microsoft.com/office/drawing/2014/main" xmlns="" id="{0650DFA7-4EAE-4026-8D4E-F1D9A096002C}"/>
              </a:ext>
            </a:extLst>
          </p:cNvPr>
          <p:cNvSpPr>
            <a:spLocks noGrp="1"/>
          </p:cNvSpPr>
          <p:nvPr>
            <p:ph type="dt" sz="half" idx="10"/>
          </p:nvPr>
        </p:nvSpPr>
        <p:spPr/>
        <p:txBody>
          <a:bodyPr/>
          <a:lstStyle/>
          <a:p>
            <a:pPr>
              <a:defRPr/>
            </a:pPr>
            <a:endParaRPr lang="en-US" altLang="ja-JP" dirty="0"/>
          </a:p>
        </p:txBody>
      </p:sp>
      <p:sp>
        <p:nvSpPr>
          <p:cNvPr id="7" name="フッター プレースホルダー 6">
            <a:extLst>
              <a:ext uri="{FF2B5EF4-FFF2-40B4-BE49-F238E27FC236}">
                <a16:creationId xmlns:a16="http://schemas.microsoft.com/office/drawing/2014/main" xmlns="" id="{1622B769-662B-4107-8C13-BCA7ED047693}"/>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スライド番号プレースホルダー 7">
            <a:extLst>
              <a:ext uri="{FF2B5EF4-FFF2-40B4-BE49-F238E27FC236}">
                <a16:creationId xmlns:a16="http://schemas.microsoft.com/office/drawing/2014/main" xmlns="" id="{999CA8C7-90B5-4971-BE36-7FC81B5977CB}"/>
              </a:ext>
            </a:extLst>
          </p:cNvPr>
          <p:cNvSpPr>
            <a:spLocks noGrp="1"/>
          </p:cNvSpPr>
          <p:nvPr>
            <p:ph type="sldNum" sz="quarter" idx="12"/>
          </p:nvPr>
        </p:nvSpPr>
        <p:spPr/>
        <p:txBody>
          <a:bodyPr/>
          <a:lstStyle/>
          <a:p>
            <a:pPr>
              <a:defRPr/>
            </a:pPr>
            <a:fld id="{4E7AE4BE-F216-4572-974D-09A2D63C008C}" type="slidenum">
              <a:rPr lang="en-US" altLang="ja-JP" smtClean="0"/>
              <a:pPr>
                <a:defRPr/>
              </a:pPr>
              <a:t>‹#›</a:t>
            </a:fld>
            <a:endParaRPr lang="en-US" altLang="ja-JP" dirty="0"/>
          </a:p>
        </p:txBody>
      </p:sp>
    </p:spTree>
    <p:extLst>
      <p:ext uri="{BB962C8B-B14F-4D97-AF65-F5344CB8AC3E}">
        <p14:creationId xmlns:p14="http://schemas.microsoft.com/office/powerpoint/2010/main" val="423650719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日付プレースホルダー 4">
            <a:extLst>
              <a:ext uri="{FF2B5EF4-FFF2-40B4-BE49-F238E27FC236}">
                <a16:creationId xmlns:a16="http://schemas.microsoft.com/office/drawing/2014/main" xmlns="" id="{36156175-41A6-484B-8510-068208C66D9C}"/>
              </a:ext>
            </a:extLst>
          </p:cNvPr>
          <p:cNvSpPr>
            <a:spLocks noGrp="1"/>
          </p:cNvSpPr>
          <p:nvPr>
            <p:ph type="dt" sz="half" idx="10"/>
          </p:nvPr>
        </p:nvSpPr>
        <p:spPr/>
        <p:txBody>
          <a:bodyPr/>
          <a:lstStyle/>
          <a:p>
            <a:pPr>
              <a:defRPr/>
            </a:pPr>
            <a:endParaRPr lang="en-US" altLang="ja-JP" dirty="0"/>
          </a:p>
        </p:txBody>
      </p:sp>
      <p:sp>
        <p:nvSpPr>
          <p:cNvPr id="6" name="フッター プレースホルダー 5">
            <a:extLst>
              <a:ext uri="{FF2B5EF4-FFF2-40B4-BE49-F238E27FC236}">
                <a16:creationId xmlns:a16="http://schemas.microsoft.com/office/drawing/2014/main" xmlns="" id="{7057C56B-C20B-4615-8EE4-4717C6308EE9}"/>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7" name="スライド番号プレースホルダー 6">
            <a:extLst>
              <a:ext uri="{FF2B5EF4-FFF2-40B4-BE49-F238E27FC236}">
                <a16:creationId xmlns:a16="http://schemas.microsoft.com/office/drawing/2014/main" xmlns="" id="{76F876EA-823D-4634-8F74-5B74C052303A}"/>
              </a:ext>
            </a:extLst>
          </p:cNvPr>
          <p:cNvSpPr>
            <a:spLocks noGrp="1"/>
          </p:cNvSpPr>
          <p:nvPr>
            <p:ph type="sldNum" sz="quarter" idx="12"/>
          </p:nvPr>
        </p:nvSpPr>
        <p:spPr/>
        <p:txBody>
          <a:bodyPr/>
          <a:lstStyle/>
          <a:p>
            <a:pPr>
              <a:defRPr/>
            </a:pPr>
            <a:fld id="{4E7AE4BE-F216-4572-974D-09A2D63C008C}" type="slidenum">
              <a:rPr lang="en-US" altLang="ja-JP" smtClean="0"/>
              <a:pPr>
                <a:defRPr/>
              </a:pPr>
              <a:t>‹#›</a:t>
            </a:fld>
            <a:endParaRPr lang="en-US" altLang="ja-JP" dirty="0"/>
          </a:p>
        </p:txBody>
      </p:sp>
    </p:spTree>
    <p:extLst>
      <p:ext uri="{BB962C8B-B14F-4D97-AF65-F5344CB8AC3E}">
        <p14:creationId xmlns:p14="http://schemas.microsoft.com/office/powerpoint/2010/main" val="78763506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8" y="273051"/>
            <a:ext cx="3008313"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575063" y="273073"/>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8" y="1435103"/>
            <a:ext cx="3008313" cy="4691063"/>
          </a:xfrm>
        </p:spPr>
        <p:txBody>
          <a:bodyPr/>
          <a:lstStyle>
            <a:lvl1pPr marL="0" indent="0">
              <a:buNone/>
              <a:defRPr sz="1292"/>
            </a:lvl1pPr>
            <a:lvl2pPr marL="421992" indent="0">
              <a:buNone/>
              <a:defRPr sz="1108"/>
            </a:lvl2pPr>
            <a:lvl3pPr marL="843984" indent="0">
              <a:buNone/>
              <a:defRPr sz="923"/>
            </a:lvl3pPr>
            <a:lvl4pPr marL="1265976" indent="0">
              <a:buNone/>
              <a:defRPr sz="831"/>
            </a:lvl4pPr>
            <a:lvl5pPr marL="1687969" indent="0">
              <a:buNone/>
              <a:defRPr sz="831"/>
            </a:lvl5pPr>
            <a:lvl6pPr marL="2109960" indent="0">
              <a:buNone/>
              <a:defRPr sz="831"/>
            </a:lvl6pPr>
            <a:lvl7pPr marL="2531952" indent="0">
              <a:buNone/>
              <a:defRPr sz="831"/>
            </a:lvl7pPr>
            <a:lvl8pPr marL="2953944" indent="0">
              <a:buNone/>
              <a:defRPr sz="831"/>
            </a:lvl8pPr>
            <a:lvl9pPr marL="3375936" indent="0">
              <a:buNone/>
              <a:defRPr sz="831"/>
            </a:lvl9pPr>
          </a:lstStyle>
          <a:p>
            <a:pPr lvl="0"/>
            <a:r>
              <a:rPr lang="ja-JP" altLang="en-US"/>
              <a:t>マスタ テキストの書式設定</a:t>
            </a:r>
          </a:p>
        </p:txBody>
      </p:sp>
      <p:sp>
        <p:nvSpPr>
          <p:cNvPr id="8" name="日付プレースホルダー 7">
            <a:extLst>
              <a:ext uri="{FF2B5EF4-FFF2-40B4-BE49-F238E27FC236}">
                <a16:creationId xmlns:a16="http://schemas.microsoft.com/office/drawing/2014/main" xmlns="" id="{77009D39-91B5-41D3-9AE8-6D86522FB6C8}"/>
              </a:ext>
            </a:extLst>
          </p:cNvPr>
          <p:cNvSpPr>
            <a:spLocks noGrp="1"/>
          </p:cNvSpPr>
          <p:nvPr>
            <p:ph type="dt" sz="half" idx="10"/>
          </p:nvPr>
        </p:nvSpPr>
        <p:spPr/>
        <p:txBody>
          <a:bodyPr/>
          <a:lstStyle/>
          <a:p>
            <a:pPr>
              <a:defRPr/>
            </a:pPr>
            <a:endParaRPr lang="en-US" altLang="ja-JP" dirty="0"/>
          </a:p>
        </p:txBody>
      </p:sp>
      <p:sp>
        <p:nvSpPr>
          <p:cNvPr id="9" name="フッター プレースホルダー 8">
            <a:extLst>
              <a:ext uri="{FF2B5EF4-FFF2-40B4-BE49-F238E27FC236}">
                <a16:creationId xmlns:a16="http://schemas.microsoft.com/office/drawing/2014/main" xmlns="" id="{B44A0200-9F07-41A8-B884-C78D29CD6DAF}"/>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2B9FD79A-0BF1-4DB6-890F-FBD66187A37A}"/>
              </a:ext>
            </a:extLst>
          </p:cNvPr>
          <p:cNvSpPr>
            <a:spLocks noGrp="1"/>
          </p:cNvSpPr>
          <p:nvPr>
            <p:ph type="sldNum" sz="quarter" idx="12"/>
          </p:nvPr>
        </p:nvSpPr>
        <p:spPr/>
        <p:txBody>
          <a:bodyPr/>
          <a:lstStyle/>
          <a:p>
            <a:pPr>
              <a:defRPr/>
            </a:pPr>
            <a:fld id="{4E7AE4BE-F216-4572-974D-09A2D63C008C}" type="slidenum">
              <a:rPr lang="en-US" altLang="ja-JP" smtClean="0"/>
              <a:pPr>
                <a:defRPr/>
              </a:pPr>
              <a:t>‹#›</a:t>
            </a:fld>
            <a:endParaRPr lang="en-US" altLang="ja-JP" dirty="0"/>
          </a:p>
        </p:txBody>
      </p:sp>
    </p:spTree>
    <p:extLst>
      <p:ext uri="{BB962C8B-B14F-4D97-AF65-F5344CB8AC3E}">
        <p14:creationId xmlns:p14="http://schemas.microsoft.com/office/powerpoint/2010/main" val="41264158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90" y="4800600"/>
            <a:ext cx="54864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792290" y="612775"/>
            <a:ext cx="5486400" cy="4114800"/>
          </a:xfrm>
        </p:spPr>
        <p:txBody>
          <a:bodyPr/>
          <a:lstStyle>
            <a:lvl1pPr marL="0" indent="0">
              <a:buNone/>
              <a:defRPr sz="2954"/>
            </a:lvl1pPr>
            <a:lvl2pPr marL="421992" indent="0">
              <a:buNone/>
              <a:defRPr sz="2585"/>
            </a:lvl2pPr>
            <a:lvl3pPr marL="843984" indent="0">
              <a:buNone/>
              <a:defRPr sz="2215"/>
            </a:lvl3pPr>
            <a:lvl4pPr marL="1265976" indent="0">
              <a:buNone/>
              <a:defRPr sz="1846"/>
            </a:lvl4pPr>
            <a:lvl5pPr marL="1687969" indent="0">
              <a:buNone/>
              <a:defRPr sz="1846"/>
            </a:lvl5pPr>
            <a:lvl6pPr marL="2109960" indent="0">
              <a:buNone/>
              <a:defRPr sz="1846"/>
            </a:lvl6pPr>
            <a:lvl7pPr marL="2531952" indent="0">
              <a:buNone/>
              <a:defRPr sz="1846"/>
            </a:lvl7pPr>
            <a:lvl8pPr marL="2953944" indent="0">
              <a:buNone/>
              <a:defRPr sz="1846"/>
            </a:lvl8pPr>
            <a:lvl9pPr marL="3375936" indent="0">
              <a:buNone/>
              <a:defRPr sz="1846"/>
            </a:lvl9pPr>
          </a:lstStyle>
          <a:p>
            <a:pPr lvl="0"/>
            <a:endParaRPr lang="ja-JP" altLang="en-US" noProof="0" dirty="0"/>
          </a:p>
        </p:txBody>
      </p:sp>
      <p:sp>
        <p:nvSpPr>
          <p:cNvPr id="4" name="テキスト プレースホルダ 3"/>
          <p:cNvSpPr>
            <a:spLocks noGrp="1"/>
          </p:cNvSpPr>
          <p:nvPr>
            <p:ph type="body" sz="half" idx="2"/>
          </p:nvPr>
        </p:nvSpPr>
        <p:spPr>
          <a:xfrm>
            <a:off x="1792290" y="5367338"/>
            <a:ext cx="5486400" cy="804862"/>
          </a:xfrm>
        </p:spPr>
        <p:txBody>
          <a:bodyPr/>
          <a:lstStyle>
            <a:lvl1pPr marL="0" indent="0">
              <a:buNone/>
              <a:defRPr sz="1292"/>
            </a:lvl1pPr>
            <a:lvl2pPr marL="421992" indent="0">
              <a:buNone/>
              <a:defRPr sz="1108"/>
            </a:lvl2pPr>
            <a:lvl3pPr marL="843984" indent="0">
              <a:buNone/>
              <a:defRPr sz="923"/>
            </a:lvl3pPr>
            <a:lvl4pPr marL="1265976" indent="0">
              <a:buNone/>
              <a:defRPr sz="831"/>
            </a:lvl4pPr>
            <a:lvl5pPr marL="1687969" indent="0">
              <a:buNone/>
              <a:defRPr sz="831"/>
            </a:lvl5pPr>
            <a:lvl6pPr marL="2109960" indent="0">
              <a:buNone/>
              <a:defRPr sz="831"/>
            </a:lvl6pPr>
            <a:lvl7pPr marL="2531952" indent="0">
              <a:buNone/>
              <a:defRPr sz="831"/>
            </a:lvl7pPr>
            <a:lvl8pPr marL="2953944" indent="0">
              <a:buNone/>
              <a:defRPr sz="831"/>
            </a:lvl8pPr>
            <a:lvl9pPr marL="3375936" indent="0">
              <a:buNone/>
              <a:defRPr sz="831"/>
            </a:lvl9pPr>
          </a:lstStyle>
          <a:p>
            <a:pPr lvl="0"/>
            <a:r>
              <a:rPr lang="ja-JP" altLang="en-US"/>
              <a:t>マスタ テキストの書式設定</a:t>
            </a:r>
          </a:p>
        </p:txBody>
      </p:sp>
      <p:sp>
        <p:nvSpPr>
          <p:cNvPr id="8" name="日付プレースホルダー 7">
            <a:extLst>
              <a:ext uri="{FF2B5EF4-FFF2-40B4-BE49-F238E27FC236}">
                <a16:creationId xmlns:a16="http://schemas.microsoft.com/office/drawing/2014/main" xmlns="" id="{A8548530-8844-48B1-B638-FE6E8013D6C3}"/>
              </a:ext>
            </a:extLst>
          </p:cNvPr>
          <p:cNvSpPr>
            <a:spLocks noGrp="1"/>
          </p:cNvSpPr>
          <p:nvPr>
            <p:ph type="dt" sz="half" idx="10"/>
          </p:nvPr>
        </p:nvSpPr>
        <p:spPr/>
        <p:txBody>
          <a:bodyPr/>
          <a:lstStyle/>
          <a:p>
            <a:pPr>
              <a:defRPr/>
            </a:pPr>
            <a:endParaRPr lang="en-US" altLang="ja-JP" dirty="0"/>
          </a:p>
        </p:txBody>
      </p:sp>
      <p:sp>
        <p:nvSpPr>
          <p:cNvPr id="9" name="フッター プレースホルダー 8">
            <a:extLst>
              <a:ext uri="{FF2B5EF4-FFF2-40B4-BE49-F238E27FC236}">
                <a16:creationId xmlns:a16="http://schemas.microsoft.com/office/drawing/2014/main" xmlns="" id="{9416E5C5-1E97-45DC-A43C-6C85151C9993}"/>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86A28438-9380-459C-8436-E99A3FBBEE10}"/>
              </a:ext>
            </a:extLst>
          </p:cNvPr>
          <p:cNvSpPr>
            <a:spLocks noGrp="1"/>
          </p:cNvSpPr>
          <p:nvPr>
            <p:ph type="sldNum" sz="quarter" idx="12"/>
          </p:nvPr>
        </p:nvSpPr>
        <p:spPr/>
        <p:txBody>
          <a:bodyPr/>
          <a:lstStyle/>
          <a:p>
            <a:pPr>
              <a:defRPr/>
            </a:pPr>
            <a:fld id="{4E7AE4BE-F216-4572-974D-09A2D63C008C}" type="slidenum">
              <a:rPr lang="en-US" altLang="ja-JP" smtClean="0"/>
              <a:pPr>
                <a:defRPr/>
              </a:pPr>
              <a:t>‹#›</a:t>
            </a:fld>
            <a:endParaRPr lang="en-US" altLang="ja-JP" dirty="0"/>
          </a:p>
        </p:txBody>
      </p:sp>
    </p:spTree>
    <p:extLst>
      <p:ext uri="{BB962C8B-B14F-4D97-AF65-F5344CB8AC3E}">
        <p14:creationId xmlns:p14="http://schemas.microsoft.com/office/powerpoint/2010/main" val="417655091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xmlns="" id="{CEDE5470-D1EE-4C26-AF68-17ADA94BBCA2}"/>
              </a:ext>
            </a:extLst>
          </p:cNvPr>
          <p:cNvSpPr>
            <a:spLocks noGrp="1"/>
          </p:cNvSpPr>
          <p:nvPr>
            <p:ph type="dt" sz="half" idx="10"/>
          </p:nvPr>
        </p:nvSpPr>
        <p:spPr/>
        <p:txBody>
          <a:bodyPr/>
          <a:lstStyle/>
          <a:p>
            <a:pPr>
              <a:defRPr/>
            </a:pPr>
            <a:endParaRPr lang="en-US" altLang="ja-JP" dirty="0"/>
          </a:p>
        </p:txBody>
      </p:sp>
      <p:sp>
        <p:nvSpPr>
          <p:cNvPr id="8" name="フッター プレースホルダー 7">
            <a:extLst>
              <a:ext uri="{FF2B5EF4-FFF2-40B4-BE49-F238E27FC236}">
                <a16:creationId xmlns:a16="http://schemas.microsoft.com/office/drawing/2014/main" xmlns="" id="{D07803AB-B095-471D-9E6E-30972CC28CD1}"/>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983FB765-E3DA-4D7C-9F60-1C842AAED1A1}"/>
              </a:ext>
            </a:extLst>
          </p:cNvPr>
          <p:cNvSpPr>
            <a:spLocks noGrp="1"/>
          </p:cNvSpPr>
          <p:nvPr>
            <p:ph type="sldNum" sz="quarter" idx="12"/>
          </p:nvPr>
        </p:nvSpPr>
        <p:spPr/>
        <p:txBody>
          <a:bodyPr/>
          <a:lstStyle/>
          <a:p>
            <a:pPr>
              <a:defRPr/>
            </a:pPr>
            <a:fld id="{4E7AE4BE-F216-4572-974D-09A2D63C008C}" type="slidenum">
              <a:rPr lang="en-US" altLang="ja-JP" smtClean="0"/>
              <a:pPr>
                <a:defRPr/>
              </a:pPr>
              <a:t>‹#›</a:t>
            </a:fld>
            <a:endParaRPr lang="en-US" altLang="ja-JP" dirty="0"/>
          </a:p>
        </p:txBody>
      </p:sp>
    </p:spTree>
    <p:extLst>
      <p:ext uri="{BB962C8B-B14F-4D97-AF65-F5344CB8AC3E}">
        <p14:creationId xmlns:p14="http://schemas.microsoft.com/office/powerpoint/2010/main" val="146341455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2" y="274659"/>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9" y="274659"/>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xmlns="" id="{328EB2BD-4CE0-4542-9AEB-D3C4F750434D}"/>
              </a:ext>
            </a:extLst>
          </p:cNvPr>
          <p:cNvSpPr>
            <a:spLocks noGrp="1"/>
          </p:cNvSpPr>
          <p:nvPr>
            <p:ph type="dt" sz="half" idx="10"/>
          </p:nvPr>
        </p:nvSpPr>
        <p:spPr/>
        <p:txBody>
          <a:bodyPr/>
          <a:lstStyle/>
          <a:p>
            <a:pPr>
              <a:defRPr/>
            </a:pPr>
            <a:endParaRPr lang="en-US" altLang="ja-JP" dirty="0"/>
          </a:p>
        </p:txBody>
      </p:sp>
      <p:sp>
        <p:nvSpPr>
          <p:cNvPr id="8" name="フッター プレースホルダー 7">
            <a:extLst>
              <a:ext uri="{FF2B5EF4-FFF2-40B4-BE49-F238E27FC236}">
                <a16:creationId xmlns:a16="http://schemas.microsoft.com/office/drawing/2014/main" xmlns="" id="{BC4DB7C0-E12E-40A5-863A-05A08AA0C477}"/>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F570C05D-7C13-4889-AB78-8B71F5BCE942}"/>
              </a:ext>
            </a:extLst>
          </p:cNvPr>
          <p:cNvSpPr>
            <a:spLocks noGrp="1"/>
          </p:cNvSpPr>
          <p:nvPr>
            <p:ph type="sldNum" sz="quarter" idx="12"/>
          </p:nvPr>
        </p:nvSpPr>
        <p:spPr/>
        <p:txBody>
          <a:bodyPr/>
          <a:lstStyle/>
          <a:p>
            <a:pPr>
              <a:defRPr/>
            </a:pPr>
            <a:fld id="{4E7AE4BE-F216-4572-974D-09A2D63C008C}" type="slidenum">
              <a:rPr lang="en-US" altLang="ja-JP" smtClean="0"/>
              <a:pPr>
                <a:defRPr/>
              </a:pPr>
              <a:t>‹#›</a:t>
            </a:fld>
            <a:endParaRPr lang="en-US" altLang="ja-JP" dirty="0"/>
          </a:p>
        </p:txBody>
      </p:sp>
    </p:spTree>
    <p:extLst>
      <p:ext uri="{BB962C8B-B14F-4D97-AF65-F5344CB8AC3E}">
        <p14:creationId xmlns:p14="http://schemas.microsoft.com/office/powerpoint/2010/main" val="258194301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6" name="日付プレースホルダー 5">
            <a:extLst>
              <a:ext uri="{FF2B5EF4-FFF2-40B4-BE49-F238E27FC236}">
                <a16:creationId xmlns:a16="http://schemas.microsoft.com/office/drawing/2014/main" xmlns="" id="{04BAFC6C-E31F-422E-BF4F-411880EB4E34}"/>
              </a:ext>
            </a:extLst>
          </p:cNvPr>
          <p:cNvSpPr>
            <a:spLocks noGrp="1"/>
          </p:cNvSpPr>
          <p:nvPr>
            <p:ph type="dt" sz="half" idx="10"/>
          </p:nvPr>
        </p:nvSpPr>
        <p:spPr/>
        <p:txBody>
          <a:bodyPr/>
          <a:lstStyle/>
          <a:p>
            <a:pPr>
              <a:defRPr/>
            </a:pPr>
            <a:endParaRPr lang="en-US" altLang="ja-JP" dirty="0"/>
          </a:p>
        </p:txBody>
      </p:sp>
      <p:sp>
        <p:nvSpPr>
          <p:cNvPr id="7" name="フッター プレースホルダー 6">
            <a:extLst>
              <a:ext uri="{FF2B5EF4-FFF2-40B4-BE49-F238E27FC236}">
                <a16:creationId xmlns:a16="http://schemas.microsoft.com/office/drawing/2014/main" xmlns="" id="{1F581CE4-7874-4A19-8E5A-BEFEF0EA713E}"/>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スライド番号プレースホルダー 7">
            <a:extLst>
              <a:ext uri="{FF2B5EF4-FFF2-40B4-BE49-F238E27FC236}">
                <a16:creationId xmlns:a16="http://schemas.microsoft.com/office/drawing/2014/main" xmlns="" id="{2A47FAEB-867A-424C-A7AA-9EC0D212905F}"/>
              </a:ext>
            </a:extLst>
          </p:cNvPr>
          <p:cNvSpPr>
            <a:spLocks noGrp="1"/>
          </p:cNvSpPr>
          <p:nvPr>
            <p:ph type="sldNum" sz="quarter" idx="12"/>
          </p:nvPr>
        </p:nvSpPr>
        <p:spPr/>
        <p:txBody>
          <a:bodyPr/>
          <a:lstStyle/>
          <a:p>
            <a:pPr>
              <a:defRPr/>
            </a:pPr>
            <a:fld id="{4E7AE4BE-F216-4572-974D-09A2D63C008C}" type="slidenum">
              <a:rPr lang="en-US" altLang="ja-JP" smtClean="0"/>
              <a:pPr>
                <a:defRPr/>
              </a:pPr>
              <a:t>‹#›</a:t>
            </a:fld>
            <a:endParaRPr lang="en-US" altLang="ja-JP" dirty="0"/>
          </a:p>
        </p:txBody>
      </p:sp>
    </p:spTree>
    <p:extLst>
      <p:ext uri="{BB962C8B-B14F-4D97-AF65-F5344CB8AC3E}">
        <p14:creationId xmlns:p14="http://schemas.microsoft.com/office/powerpoint/2010/main" val="84069941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685827" y="609600"/>
            <a:ext cx="7772401" cy="54864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ー 5">
            <a:extLst>
              <a:ext uri="{FF2B5EF4-FFF2-40B4-BE49-F238E27FC236}">
                <a16:creationId xmlns:a16="http://schemas.microsoft.com/office/drawing/2014/main" xmlns="" id="{572BD9F9-216B-41D7-972C-38749110DAD9}"/>
              </a:ext>
            </a:extLst>
          </p:cNvPr>
          <p:cNvSpPr>
            <a:spLocks noGrp="1"/>
          </p:cNvSpPr>
          <p:nvPr>
            <p:ph type="dt" sz="half" idx="10"/>
          </p:nvPr>
        </p:nvSpPr>
        <p:spPr/>
        <p:txBody>
          <a:bodyPr/>
          <a:lstStyle/>
          <a:p>
            <a:pPr>
              <a:defRPr/>
            </a:pPr>
            <a:endParaRPr lang="en-US" altLang="ja-JP" dirty="0"/>
          </a:p>
        </p:txBody>
      </p:sp>
      <p:sp>
        <p:nvSpPr>
          <p:cNvPr id="7" name="フッター プレースホルダー 6">
            <a:extLst>
              <a:ext uri="{FF2B5EF4-FFF2-40B4-BE49-F238E27FC236}">
                <a16:creationId xmlns:a16="http://schemas.microsoft.com/office/drawing/2014/main" xmlns="" id="{BF0B83C2-9EB9-4088-A767-64714BC8235A}"/>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スライド番号プレースホルダー 7">
            <a:extLst>
              <a:ext uri="{FF2B5EF4-FFF2-40B4-BE49-F238E27FC236}">
                <a16:creationId xmlns:a16="http://schemas.microsoft.com/office/drawing/2014/main" xmlns="" id="{D93B4C3B-E10B-4CC3-994B-3DC9DD2CD0C7}"/>
              </a:ext>
            </a:extLst>
          </p:cNvPr>
          <p:cNvSpPr>
            <a:spLocks noGrp="1"/>
          </p:cNvSpPr>
          <p:nvPr>
            <p:ph type="sldNum" sz="quarter" idx="12"/>
          </p:nvPr>
        </p:nvSpPr>
        <p:spPr/>
        <p:txBody>
          <a:bodyPr/>
          <a:lstStyle/>
          <a:p>
            <a:pPr>
              <a:defRPr/>
            </a:pPr>
            <a:fld id="{4E7AE4BE-F216-4572-974D-09A2D63C008C}" type="slidenum">
              <a:rPr lang="en-US" altLang="ja-JP" smtClean="0"/>
              <a:pPr>
                <a:defRPr/>
              </a:pPr>
              <a:t>‹#›</a:t>
            </a:fld>
            <a:endParaRPr lang="en-US" altLang="ja-JP" dirty="0"/>
          </a:p>
        </p:txBody>
      </p:sp>
    </p:spTree>
    <p:extLst>
      <p:ext uri="{BB962C8B-B14F-4D97-AF65-F5344CB8AC3E}">
        <p14:creationId xmlns:p14="http://schemas.microsoft.com/office/powerpoint/2010/main" val="138097195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583"/>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kumimoji="1" lang="ja-JP" altLang="en-US"/>
              <a:t>マスタ サブタイトルの書式設定</a:t>
            </a:r>
          </a:p>
        </p:txBody>
      </p:sp>
      <p:sp>
        <p:nvSpPr>
          <p:cNvPr id="7" name="日付プレースホルダー 6">
            <a:extLst>
              <a:ext uri="{FF2B5EF4-FFF2-40B4-BE49-F238E27FC236}">
                <a16:creationId xmlns:a16="http://schemas.microsoft.com/office/drawing/2014/main" xmlns="" id="{7C1BD7FD-7772-46A9-BCB9-246379CA796C}"/>
              </a:ext>
            </a:extLst>
          </p:cNvPr>
          <p:cNvSpPr>
            <a:spLocks noGrp="1"/>
          </p:cNvSpPr>
          <p:nvPr>
            <p:ph type="dt" sz="half" idx="10"/>
          </p:nvPr>
        </p:nvSpPr>
        <p:spPr/>
        <p:txBody>
          <a:bodyPr/>
          <a:lstStyle/>
          <a:p>
            <a:pPr>
              <a:defRPr/>
            </a:pPr>
            <a:endParaRPr lang="ja-JP" altLang="en-US">
              <a:solidFill>
                <a:prstClr val="black">
                  <a:tint val="75000"/>
                </a:prstClr>
              </a:solidFill>
              <a:ea typeface="ＭＳ Ｐゴシック" charset="-128"/>
            </a:endParaRPr>
          </a:p>
        </p:txBody>
      </p:sp>
      <p:sp>
        <p:nvSpPr>
          <p:cNvPr id="8" name="フッター プレースホルダー 7">
            <a:extLst>
              <a:ext uri="{FF2B5EF4-FFF2-40B4-BE49-F238E27FC236}">
                <a16:creationId xmlns:a16="http://schemas.microsoft.com/office/drawing/2014/main" xmlns="" id="{97C715F6-EF71-4D8D-9485-FC8787927C75}"/>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68C94209-666F-4098-AC7A-7A23A8AC9C47}"/>
              </a:ext>
            </a:extLst>
          </p:cNvPr>
          <p:cNvSpPr>
            <a:spLocks noGrp="1"/>
          </p:cNvSpPr>
          <p:nvPr>
            <p:ph type="sldNum" sz="quarter" idx="12"/>
          </p:nvPr>
        </p:nvSpPr>
        <p:spPr/>
        <p:txBody>
          <a:bodyPr/>
          <a:lstStyle/>
          <a:p>
            <a:pPr>
              <a:defRPr/>
            </a:pPr>
            <a:fld id="{0A377B36-F5AB-401C-81AB-61F77E48EA81}" type="slidenum">
              <a:rPr lang="ja-JP" altLang="en-US" smtClean="0">
                <a:solidFill>
                  <a:prstClr val="black">
                    <a:tint val="75000"/>
                  </a:prstClr>
                </a:solidFill>
                <a:ea typeface="ＭＳ Ｐゴシック" charset="-128"/>
              </a:rPr>
              <a:pPr>
                <a:defRPr/>
              </a:pPr>
              <a:t>‹#›</a:t>
            </a:fld>
            <a:endParaRPr lang="ja-JP" altLang="en-US">
              <a:solidFill>
                <a:prstClr val="black">
                  <a:tint val="75000"/>
                </a:prstClr>
              </a:solidFill>
              <a:ea typeface="ＭＳ Ｐゴシック" charset="-128"/>
            </a:endParaRPr>
          </a:p>
        </p:txBody>
      </p:sp>
    </p:spTree>
    <p:extLst>
      <p:ext uri="{BB962C8B-B14F-4D97-AF65-F5344CB8AC3E}">
        <p14:creationId xmlns:p14="http://schemas.microsoft.com/office/powerpoint/2010/main" val="320516939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3D8E002D-430C-4930-869C-F545CD8106F4}"/>
              </a:ext>
            </a:extLst>
          </p:cNvPr>
          <p:cNvSpPr>
            <a:spLocks noGrp="1"/>
          </p:cNvSpPr>
          <p:nvPr>
            <p:ph type="dt" sz="half" idx="10"/>
          </p:nvPr>
        </p:nvSpPr>
        <p:spPr/>
        <p:txBody>
          <a:bodyPr/>
          <a:lstStyle/>
          <a:p>
            <a:pPr>
              <a:defRPr/>
            </a:pPr>
            <a:endParaRPr lang="ja-JP" altLang="en-US">
              <a:solidFill>
                <a:prstClr val="black">
                  <a:tint val="75000"/>
                </a:prstClr>
              </a:solidFill>
              <a:ea typeface="ＭＳ Ｐゴシック" charset="-128"/>
            </a:endParaRPr>
          </a:p>
        </p:txBody>
      </p:sp>
      <p:sp>
        <p:nvSpPr>
          <p:cNvPr id="8" name="フッター プレースホルダー 7">
            <a:extLst>
              <a:ext uri="{FF2B5EF4-FFF2-40B4-BE49-F238E27FC236}">
                <a16:creationId xmlns:a16="http://schemas.microsoft.com/office/drawing/2014/main" xmlns="" id="{CD2A045D-1A94-4E02-A0E0-0B9552742F8C}"/>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E12DAD15-0F64-4579-89E4-97EE14FE41D2}"/>
              </a:ext>
            </a:extLst>
          </p:cNvPr>
          <p:cNvSpPr>
            <a:spLocks noGrp="1"/>
          </p:cNvSpPr>
          <p:nvPr>
            <p:ph type="sldNum" sz="quarter" idx="12"/>
          </p:nvPr>
        </p:nvSpPr>
        <p:spPr/>
        <p:txBody>
          <a:bodyPr/>
          <a:lstStyle/>
          <a:p>
            <a:pPr>
              <a:defRPr/>
            </a:pPr>
            <a:fld id="{0A377B36-F5AB-401C-81AB-61F77E48EA81}" type="slidenum">
              <a:rPr lang="ja-JP" altLang="en-US" smtClean="0">
                <a:solidFill>
                  <a:prstClr val="black">
                    <a:tint val="75000"/>
                  </a:prstClr>
                </a:solidFill>
                <a:ea typeface="ＭＳ Ｐゴシック" charset="-128"/>
              </a:rPr>
              <a:pPr>
                <a:defRPr/>
              </a:pPr>
              <a:t>‹#›</a:t>
            </a:fld>
            <a:endParaRPr lang="ja-JP" altLang="en-US">
              <a:solidFill>
                <a:prstClr val="black">
                  <a:tint val="75000"/>
                </a:prstClr>
              </a:solidFill>
              <a:ea typeface="ＭＳ Ｐゴシック" charset="-128"/>
            </a:endParaRPr>
          </a:p>
        </p:txBody>
      </p:sp>
    </p:spTree>
    <p:extLst>
      <p:ext uri="{BB962C8B-B14F-4D97-AF65-F5344CB8AC3E}">
        <p14:creationId xmlns:p14="http://schemas.microsoft.com/office/powerpoint/2010/main" val="1696615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 name="日付プレースホルダー 9">
            <a:extLst>
              <a:ext uri="{FF2B5EF4-FFF2-40B4-BE49-F238E27FC236}">
                <a16:creationId xmlns:a16="http://schemas.microsoft.com/office/drawing/2014/main" xmlns="" id="{CA2C1C82-B83A-49F5-B981-40B4254E6543}"/>
              </a:ext>
            </a:extLst>
          </p:cNvPr>
          <p:cNvSpPr>
            <a:spLocks noGrp="1"/>
          </p:cNvSpPr>
          <p:nvPr>
            <p:ph type="dt" sz="half" idx="10"/>
          </p:nvPr>
        </p:nvSpPr>
        <p:spPr/>
        <p:txBody>
          <a:bodyPr/>
          <a:lstStyle/>
          <a:p>
            <a:pPr>
              <a:defRPr/>
            </a:pPr>
            <a:endParaRPr lang="en-US" altLang="ja-JP"/>
          </a:p>
        </p:txBody>
      </p:sp>
      <p:sp>
        <p:nvSpPr>
          <p:cNvPr id="11" name="フッター プレースホルダー 10">
            <a:extLst>
              <a:ext uri="{FF2B5EF4-FFF2-40B4-BE49-F238E27FC236}">
                <a16:creationId xmlns:a16="http://schemas.microsoft.com/office/drawing/2014/main" xmlns="" id="{7F03773B-26B1-4379-B659-B592225D1C28}"/>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2" name="スライド番号プレースホルダー 11">
            <a:extLst>
              <a:ext uri="{FF2B5EF4-FFF2-40B4-BE49-F238E27FC236}">
                <a16:creationId xmlns:a16="http://schemas.microsoft.com/office/drawing/2014/main" xmlns="" id="{197E3AD2-060B-4666-8899-A0050A7BAA4D}"/>
              </a:ext>
            </a:extLst>
          </p:cNvPr>
          <p:cNvSpPr>
            <a:spLocks noGrp="1"/>
          </p:cNvSpPr>
          <p:nvPr>
            <p:ph type="sldNum" sz="quarter" idx="12"/>
          </p:nvPr>
        </p:nvSpPr>
        <p:spPr/>
        <p:txBody>
          <a:bodyPr/>
          <a:lstStyle/>
          <a:p>
            <a:pPr>
              <a:defRPr/>
            </a:pPr>
            <a:fld id="{C993D762-CD5B-413A-A315-DE9E2B4EBB0A}" type="slidenum">
              <a:rPr lang="en-US" altLang="ja-JP" smtClean="0"/>
              <a:pPr>
                <a:defRPr/>
              </a:pPr>
              <a:t>‹#›</a:t>
            </a:fld>
            <a:endParaRPr lang="en-US" altLang="ja-JP"/>
          </a:p>
        </p:txBody>
      </p:sp>
    </p:spTree>
    <p:extLst>
      <p:ext uri="{BB962C8B-B14F-4D97-AF65-F5344CB8AC3E}">
        <p14:creationId xmlns:p14="http://schemas.microsoft.com/office/powerpoint/2010/main" val="78597418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7058"/>
            <a:ext cx="7772400" cy="1362075"/>
          </a:xfrm>
        </p:spPr>
        <p:txBody>
          <a:bodyPr anchor="t"/>
          <a:lstStyle>
            <a:lvl1pPr algn="l">
              <a:defRPr sz="3692"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kumimoji="1" lang="ja-JP" altLang="en-US"/>
              <a:t>マスタ テキストの書式設定</a:t>
            </a:r>
          </a:p>
        </p:txBody>
      </p:sp>
      <p:sp>
        <p:nvSpPr>
          <p:cNvPr id="7" name="日付プレースホルダー 6">
            <a:extLst>
              <a:ext uri="{FF2B5EF4-FFF2-40B4-BE49-F238E27FC236}">
                <a16:creationId xmlns:a16="http://schemas.microsoft.com/office/drawing/2014/main" xmlns="" id="{8D10AF94-5EA5-4030-A5D8-05E25EB198ED}"/>
              </a:ext>
            </a:extLst>
          </p:cNvPr>
          <p:cNvSpPr>
            <a:spLocks noGrp="1"/>
          </p:cNvSpPr>
          <p:nvPr>
            <p:ph type="dt" sz="half" idx="10"/>
          </p:nvPr>
        </p:nvSpPr>
        <p:spPr/>
        <p:txBody>
          <a:bodyPr/>
          <a:lstStyle/>
          <a:p>
            <a:pPr>
              <a:defRPr/>
            </a:pPr>
            <a:endParaRPr lang="ja-JP" altLang="en-US">
              <a:solidFill>
                <a:prstClr val="black">
                  <a:tint val="75000"/>
                </a:prstClr>
              </a:solidFill>
              <a:ea typeface="ＭＳ Ｐゴシック" charset="-128"/>
            </a:endParaRPr>
          </a:p>
        </p:txBody>
      </p:sp>
      <p:sp>
        <p:nvSpPr>
          <p:cNvPr id="8" name="フッター プレースホルダー 7">
            <a:extLst>
              <a:ext uri="{FF2B5EF4-FFF2-40B4-BE49-F238E27FC236}">
                <a16:creationId xmlns:a16="http://schemas.microsoft.com/office/drawing/2014/main" xmlns="" id="{4975F158-8583-4812-AA62-B08701A8BD4F}"/>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2EE7DFF1-E51D-4AEE-87AC-8DD594F35D4C}"/>
              </a:ext>
            </a:extLst>
          </p:cNvPr>
          <p:cNvSpPr>
            <a:spLocks noGrp="1"/>
          </p:cNvSpPr>
          <p:nvPr>
            <p:ph type="sldNum" sz="quarter" idx="12"/>
          </p:nvPr>
        </p:nvSpPr>
        <p:spPr/>
        <p:txBody>
          <a:bodyPr/>
          <a:lstStyle/>
          <a:p>
            <a:pPr>
              <a:defRPr/>
            </a:pPr>
            <a:fld id="{0A377B36-F5AB-401C-81AB-61F77E48EA81}" type="slidenum">
              <a:rPr lang="ja-JP" altLang="en-US" smtClean="0">
                <a:solidFill>
                  <a:prstClr val="black">
                    <a:tint val="75000"/>
                  </a:prstClr>
                </a:solidFill>
                <a:ea typeface="ＭＳ Ｐゴシック" charset="-128"/>
              </a:rPr>
              <a:pPr>
                <a:defRPr/>
              </a:pPr>
              <a:t>‹#›</a:t>
            </a:fld>
            <a:endParaRPr lang="ja-JP" altLang="en-US">
              <a:solidFill>
                <a:prstClr val="black">
                  <a:tint val="75000"/>
                </a:prstClr>
              </a:solidFill>
              <a:ea typeface="ＭＳ Ｐゴシック" charset="-128"/>
            </a:endParaRPr>
          </a:p>
        </p:txBody>
      </p:sp>
    </p:spTree>
    <p:extLst>
      <p:ext uri="{BB962C8B-B14F-4D97-AF65-F5344CB8AC3E}">
        <p14:creationId xmlns:p14="http://schemas.microsoft.com/office/powerpoint/2010/main" val="319209631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5"/>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5"/>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日付プレースホルダー 7">
            <a:extLst>
              <a:ext uri="{FF2B5EF4-FFF2-40B4-BE49-F238E27FC236}">
                <a16:creationId xmlns:a16="http://schemas.microsoft.com/office/drawing/2014/main" xmlns="" id="{77C339DD-6338-42DA-AF90-CFD4918C6CCC}"/>
              </a:ext>
            </a:extLst>
          </p:cNvPr>
          <p:cNvSpPr>
            <a:spLocks noGrp="1"/>
          </p:cNvSpPr>
          <p:nvPr>
            <p:ph type="dt" sz="half" idx="10"/>
          </p:nvPr>
        </p:nvSpPr>
        <p:spPr/>
        <p:txBody>
          <a:bodyPr/>
          <a:lstStyle/>
          <a:p>
            <a:pPr>
              <a:defRPr/>
            </a:pPr>
            <a:endParaRPr lang="ja-JP" altLang="en-US">
              <a:solidFill>
                <a:prstClr val="black">
                  <a:tint val="75000"/>
                </a:prstClr>
              </a:solidFill>
              <a:ea typeface="ＭＳ Ｐゴシック" charset="-128"/>
            </a:endParaRPr>
          </a:p>
        </p:txBody>
      </p:sp>
      <p:sp>
        <p:nvSpPr>
          <p:cNvPr id="9" name="フッター プレースホルダー 8">
            <a:extLst>
              <a:ext uri="{FF2B5EF4-FFF2-40B4-BE49-F238E27FC236}">
                <a16:creationId xmlns:a16="http://schemas.microsoft.com/office/drawing/2014/main" xmlns="" id="{C3E84821-A3C7-4160-B4BD-1B47C2CB447E}"/>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FA09FBD8-4271-4A3F-9A36-374545B2B676}"/>
              </a:ext>
            </a:extLst>
          </p:cNvPr>
          <p:cNvSpPr>
            <a:spLocks noGrp="1"/>
          </p:cNvSpPr>
          <p:nvPr>
            <p:ph type="sldNum" sz="quarter" idx="12"/>
          </p:nvPr>
        </p:nvSpPr>
        <p:spPr/>
        <p:txBody>
          <a:bodyPr/>
          <a:lstStyle/>
          <a:p>
            <a:pPr>
              <a:defRPr/>
            </a:pPr>
            <a:fld id="{0A377B36-F5AB-401C-81AB-61F77E48EA81}" type="slidenum">
              <a:rPr lang="ja-JP" altLang="en-US" smtClean="0">
                <a:solidFill>
                  <a:prstClr val="black">
                    <a:tint val="75000"/>
                  </a:prstClr>
                </a:solidFill>
                <a:ea typeface="ＭＳ Ｐゴシック" charset="-128"/>
              </a:rPr>
              <a:pPr>
                <a:defRPr/>
              </a:pPr>
              <a:t>‹#›</a:t>
            </a:fld>
            <a:endParaRPr lang="ja-JP" altLang="en-US">
              <a:solidFill>
                <a:prstClr val="black">
                  <a:tint val="75000"/>
                </a:prstClr>
              </a:solidFill>
              <a:ea typeface="ＭＳ Ｐゴシック" charset="-128"/>
            </a:endParaRPr>
          </a:p>
        </p:txBody>
      </p:sp>
    </p:spTree>
    <p:extLst>
      <p:ext uri="{BB962C8B-B14F-4D97-AF65-F5344CB8AC3E}">
        <p14:creationId xmlns:p14="http://schemas.microsoft.com/office/powerpoint/2010/main" val="239465352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 name="日付プレースホルダー 9">
            <a:extLst>
              <a:ext uri="{FF2B5EF4-FFF2-40B4-BE49-F238E27FC236}">
                <a16:creationId xmlns:a16="http://schemas.microsoft.com/office/drawing/2014/main" xmlns="" id="{E0E5998A-C7FB-4CF8-B4B4-3E5F713B5902}"/>
              </a:ext>
            </a:extLst>
          </p:cNvPr>
          <p:cNvSpPr>
            <a:spLocks noGrp="1"/>
          </p:cNvSpPr>
          <p:nvPr>
            <p:ph type="dt" sz="half" idx="10"/>
          </p:nvPr>
        </p:nvSpPr>
        <p:spPr/>
        <p:txBody>
          <a:bodyPr/>
          <a:lstStyle/>
          <a:p>
            <a:pPr>
              <a:defRPr/>
            </a:pPr>
            <a:endParaRPr lang="ja-JP" altLang="en-US">
              <a:solidFill>
                <a:prstClr val="black">
                  <a:tint val="75000"/>
                </a:prstClr>
              </a:solidFill>
              <a:ea typeface="ＭＳ Ｐゴシック" charset="-128"/>
            </a:endParaRPr>
          </a:p>
        </p:txBody>
      </p:sp>
      <p:sp>
        <p:nvSpPr>
          <p:cNvPr id="11" name="フッター プレースホルダー 10">
            <a:extLst>
              <a:ext uri="{FF2B5EF4-FFF2-40B4-BE49-F238E27FC236}">
                <a16:creationId xmlns:a16="http://schemas.microsoft.com/office/drawing/2014/main" xmlns="" id="{3474D85D-8ECE-401C-98F2-3C3D8B522EAB}"/>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2" name="スライド番号プレースホルダー 11">
            <a:extLst>
              <a:ext uri="{FF2B5EF4-FFF2-40B4-BE49-F238E27FC236}">
                <a16:creationId xmlns:a16="http://schemas.microsoft.com/office/drawing/2014/main" xmlns="" id="{8C8E7210-53B9-413E-96ED-324944D27370}"/>
              </a:ext>
            </a:extLst>
          </p:cNvPr>
          <p:cNvSpPr>
            <a:spLocks noGrp="1"/>
          </p:cNvSpPr>
          <p:nvPr>
            <p:ph type="sldNum" sz="quarter" idx="12"/>
          </p:nvPr>
        </p:nvSpPr>
        <p:spPr/>
        <p:txBody>
          <a:bodyPr/>
          <a:lstStyle/>
          <a:p>
            <a:pPr>
              <a:defRPr/>
            </a:pPr>
            <a:fld id="{0A377B36-F5AB-401C-81AB-61F77E48EA81}" type="slidenum">
              <a:rPr lang="ja-JP" altLang="en-US" smtClean="0">
                <a:solidFill>
                  <a:prstClr val="black">
                    <a:tint val="75000"/>
                  </a:prstClr>
                </a:solidFill>
                <a:ea typeface="ＭＳ Ｐゴシック" charset="-128"/>
              </a:rPr>
              <a:pPr>
                <a:defRPr/>
              </a:pPr>
              <a:t>‹#›</a:t>
            </a:fld>
            <a:endParaRPr lang="ja-JP" altLang="en-US">
              <a:solidFill>
                <a:prstClr val="black">
                  <a:tint val="75000"/>
                </a:prstClr>
              </a:solidFill>
              <a:ea typeface="ＭＳ Ｐゴシック" charset="-128"/>
            </a:endParaRPr>
          </a:p>
        </p:txBody>
      </p:sp>
    </p:spTree>
    <p:extLst>
      <p:ext uri="{BB962C8B-B14F-4D97-AF65-F5344CB8AC3E}">
        <p14:creationId xmlns:p14="http://schemas.microsoft.com/office/powerpoint/2010/main" val="262912601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6" name="日付プレースホルダー 5">
            <a:extLst>
              <a:ext uri="{FF2B5EF4-FFF2-40B4-BE49-F238E27FC236}">
                <a16:creationId xmlns:a16="http://schemas.microsoft.com/office/drawing/2014/main" xmlns="" id="{28C360A5-76BC-455A-AA35-AE77751F3ECB}"/>
              </a:ext>
            </a:extLst>
          </p:cNvPr>
          <p:cNvSpPr>
            <a:spLocks noGrp="1"/>
          </p:cNvSpPr>
          <p:nvPr>
            <p:ph type="dt" sz="half" idx="10"/>
          </p:nvPr>
        </p:nvSpPr>
        <p:spPr/>
        <p:txBody>
          <a:bodyPr/>
          <a:lstStyle/>
          <a:p>
            <a:pPr>
              <a:defRPr/>
            </a:pPr>
            <a:endParaRPr lang="ja-JP" altLang="en-US">
              <a:solidFill>
                <a:prstClr val="black">
                  <a:tint val="75000"/>
                </a:prstClr>
              </a:solidFill>
              <a:ea typeface="ＭＳ Ｐゴシック" charset="-128"/>
            </a:endParaRPr>
          </a:p>
        </p:txBody>
      </p:sp>
      <p:sp>
        <p:nvSpPr>
          <p:cNvPr id="7" name="フッター プレースホルダー 6">
            <a:extLst>
              <a:ext uri="{FF2B5EF4-FFF2-40B4-BE49-F238E27FC236}">
                <a16:creationId xmlns:a16="http://schemas.microsoft.com/office/drawing/2014/main" xmlns="" id="{7D3E34F1-DFC4-471F-8F70-CE7CD8A8A8A6}"/>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スライド番号プレースホルダー 7">
            <a:extLst>
              <a:ext uri="{FF2B5EF4-FFF2-40B4-BE49-F238E27FC236}">
                <a16:creationId xmlns:a16="http://schemas.microsoft.com/office/drawing/2014/main" xmlns="" id="{35F98948-9AC4-4A05-8695-0FD35816E934}"/>
              </a:ext>
            </a:extLst>
          </p:cNvPr>
          <p:cNvSpPr>
            <a:spLocks noGrp="1"/>
          </p:cNvSpPr>
          <p:nvPr>
            <p:ph type="sldNum" sz="quarter" idx="12"/>
          </p:nvPr>
        </p:nvSpPr>
        <p:spPr/>
        <p:txBody>
          <a:bodyPr/>
          <a:lstStyle/>
          <a:p>
            <a:pPr>
              <a:defRPr/>
            </a:pPr>
            <a:fld id="{0A377B36-F5AB-401C-81AB-61F77E48EA81}" type="slidenum">
              <a:rPr lang="ja-JP" altLang="en-US" smtClean="0">
                <a:solidFill>
                  <a:prstClr val="black">
                    <a:tint val="75000"/>
                  </a:prstClr>
                </a:solidFill>
                <a:ea typeface="ＭＳ Ｐゴシック" charset="-128"/>
              </a:rPr>
              <a:pPr>
                <a:defRPr/>
              </a:pPr>
              <a:t>‹#›</a:t>
            </a:fld>
            <a:endParaRPr lang="ja-JP" altLang="en-US">
              <a:solidFill>
                <a:prstClr val="black">
                  <a:tint val="75000"/>
                </a:prstClr>
              </a:solidFill>
              <a:ea typeface="ＭＳ Ｐゴシック" charset="-128"/>
            </a:endParaRPr>
          </a:p>
        </p:txBody>
      </p:sp>
    </p:spTree>
    <p:extLst>
      <p:ext uri="{BB962C8B-B14F-4D97-AF65-F5344CB8AC3E}">
        <p14:creationId xmlns:p14="http://schemas.microsoft.com/office/powerpoint/2010/main" val="416036801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日付プレースホルダー 4">
            <a:extLst>
              <a:ext uri="{FF2B5EF4-FFF2-40B4-BE49-F238E27FC236}">
                <a16:creationId xmlns:a16="http://schemas.microsoft.com/office/drawing/2014/main" xmlns="" id="{7CC08177-CA3E-492C-A4ED-A3B856DEB403}"/>
              </a:ext>
            </a:extLst>
          </p:cNvPr>
          <p:cNvSpPr>
            <a:spLocks noGrp="1"/>
          </p:cNvSpPr>
          <p:nvPr>
            <p:ph type="dt" sz="half" idx="10"/>
          </p:nvPr>
        </p:nvSpPr>
        <p:spPr/>
        <p:txBody>
          <a:bodyPr/>
          <a:lstStyle/>
          <a:p>
            <a:pPr>
              <a:defRPr/>
            </a:pPr>
            <a:endParaRPr lang="ja-JP" altLang="en-US">
              <a:solidFill>
                <a:prstClr val="black">
                  <a:tint val="75000"/>
                </a:prstClr>
              </a:solidFill>
              <a:ea typeface="ＭＳ Ｐゴシック" charset="-128"/>
            </a:endParaRPr>
          </a:p>
        </p:txBody>
      </p:sp>
      <p:sp>
        <p:nvSpPr>
          <p:cNvPr id="6" name="フッター プレースホルダー 5">
            <a:extLst>
              <a:ext uri="{FF2B5EF4-FFF2-40B4-BE49-F238E27FC236}">
                <a16:creationId xmlns:a16="http://schemas.microsoft.com/office/drawing/2014/main" xmlns="" id="{C5204C5E-A56D-4B24-A2CC-59F8912AF865}"/>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7" name="スライド番号プレースホルダー 6">
            <a:extLst>
              <a:ext uri="{FF2B5EF4-FFF2-40B4-BE49-F238E27FC236}">
                <a16:creationId xmlns:a16="http://schemas.microsoft.com/office/drawing/2014/main" xmlns="" id="{C8251C31-A5C8-4C35-B786-8751DDD4598D}"/>
              </a:ext>
            </a:extLst>
          </p:cNvPr>
          <p:cNvSpPr>
            <a:spLocks noGrp="1"/>
          </p:cNvSpPr>
          <p:nvPr>
            <p:ph type="sldNum" sz="quarter" idx="12"/>
          </p:nvPr>
        </p:nvSpPr>
        <p:spPr/>
        <p:txBody>
          <a:bodyPr/>
          <a:lstStyle/>
          <a:p>
            <a:pPr>
              <a:defRPr/>
            </a:pPr>
            <a:fld id="{0A377B36-F5AB-401C-81AB-61F77E48EA81}" type="slidenum">
              <a:rPr lang="ja-JP" altLang="en-US" smtClean="0">
                <a:solidFill>
                  <a:prstClr val="black">
                    <a:tint val="75000"/>
                  </a:prstClr>
                </a:solidFill>
                <a:ea typeface="ＭＳ Ｐゴシック" charset="-128"/>
              </a:rPr>
              <a:pPr>
                <a:defRPr/>
              </a:pPr>
              <a:t>‹#›</a:t>
            </a:fld>
            <a:endParaRPr lang="ja-JP" altLang="en-US">
              <a:solidFill>
                <a:prstClr val="black">
                  <a:tint val="75000"/>
                </a:prstClr>
              </a:solidFill>
              <a:ea typeface="ＭＳ Ｐゴシック" charset="-128"/>
            </a:endParaRPr>
          </a:p>
        </p:txBody>
      </p:sp>
    </p:spTree>
    <p:extLst>
      <p:ext uri="{BB962C8B-B14F-4D97-AF65-F5344CB8AC3E}">
        <p14:creationId xmlns:p14="http://schemas.microsoft.com/office/powerpoint/2010/main" val="274007436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1846" b="1"/>
            </a:lvl1pPr>
          </a:lstStyle>
          <a:p>
            <a:r>
              <a:rPr kumimoji="1" lang="ja-JP" altLang="en-US"/>
              <a:t>マスタ タイトルの書式設定</a:t>
            </a:r>
          </a:p>
        </p:txBody>
      </p:sp>
      <p:sp>
        <p:nvSpPr>
          <p:cNvPr id="3" name="コンテンツ プレースホルダ 2"/>
          <p:cNvSpPr>
            <a:spLocks noGrp="1"/>
          </p:cNvSpPr>
          <p:nvPr>
            <p:ph idx="1"/>
          </p:nvPr>
        </p:nvSpPr>
        <p:spPr>
          <a:xfrm>
            <a:off x="3575051" y="273053"/>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3"/>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 テキストの書式設定</a:t>
            </a:r>
          </a:p>
        </p:txBody>
      </p:sp>
      <p:sp>
        <p:nvSpPr>
          <p:cNvPr id="8" name="日付プレースホルダー 7">
            <a:extLst>
              <a:ext uri="{FF2B5EF4-FFF2-40B4-BE49-F238E27FC236}">
                <a16:creationId xmlns:a16="http://schemas.microsoft.com/office/drawing/2014/main" xmlns="" id="{CB88A680-22EB-4E96-A687-2754C1427A0E}"/>
              </a:ext>
            </a:extLst>
          </p:cNvPr>
          <p:cNvSpPr>
            <a:spLocks noGrp="1"/>
          </p:cNvSpPr>
          <p:nvPr>
            <p:ph type="dt" sz="half" idx="10"/>
          </p:nvPr>
        </p:nvSpPr>
        <p:spPr/>
        <p:txBody>
          <a:bodyPr/>
          <a:lstStyle/>
          <a:p>
            <a:pPr>
              <a:defRPr/>
            </a:pPr>
            <a:endParaRPr lang="ja-JP" altLang="en-US">
              <a:solidFill>
                <a:prstClr val="black">
                  <a:tint val="75000"/>
                </a:prstClr>
              </a:solidFill>
              <a:ea typeface="ＭＳ Ｐゴシック" charset="-128"/>
            </a:endParaRPr>
          </a:p>
        </p:txBody>
      </p:sp>
      <p:sp>
        <p:nvSpPr>
          <p:cNvPr id="9" name="フッター プレースホルダー 8">
            <a:extLst>
              <a:ext uri="{FF2B5EF4-FFF2-40B4-BE49-F238E27FC236}">
                <a16:creationId xmlns:a16="http://schemas.microsoft.com/office/drawing/2014/main" xmlns="" id="{2778C53F-D0FE-44D3-A3BF-283307737205}"/>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2D7620DB-A06F-4393-A713-A904B5FE6C5B}"/>
              </a:ext>
            </a:extLst>
          </p:cNvPr>
          <p:cNvSpPr>
            <a:spLocks noGrp="1"/>
          </p:cNvSpPr>
          <p:nvPr>
            <p:ph type="sldNum" sz="quarter" idx="12"/>
          </p:nvPr>
        </p:nvSpPr>
        <p:spPr/>
        <p:txBody>
          <a:bodyPr/>
          <a:lstStyle/>
          <a:p>
            <a:pPr>
              <a:defRPr/>
            </a:pPr>
            <a:fld id="{0A377B36-F5AB-401C-81AB-61F77E48EA81}" type="slidenum">
              <a:rPr lang="ja-JP" altLang="en-US" smtClean="0">
                <a:solidFill>
                  <a:prstClr val="black">
                    <a:tint val="75000"/>
                  </a:prstClr>
                </a:solidFill>
                <a:ea typeface="ＭＳ Ｐゴシック" charset="-128"/>
              </a:rPr>
              <a:pPr>
                <a:defRPr/>
              </a:pPr>
              <a:t>‹#›</a:t>
            </a:fld>
            <a:endParaRPr lang="ja-JP" altLang="en-US">
              <a:solidFill>
                <a:prstClr val="black">
                  <a:tint val="75000"/>
                </a:prstClr>
              </a:solidFill>
              <a:ea typeface="ＭＳ Ｐゴシック" charset="-128"/>
            </a:endParaRPr>
          </a:p>
        </p:txBody>
      </p:sp>
    </p:spTree>
    <p:extLst>
      <p:ext uri="{BB962C8B-B14F-4D97-AF65-F5344CB8AC3E}">
        <p14:creationId xmlns:p14="http://schemas.microsoft.com/office/powerpoint/2010/main" val="313806151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 テキストの書式設定</a:t>
            </a:r>
          </a:p>
        </p:txBody>
      </p:sp>
      <p:sp>
        <p:nvSpPr>
          <p:cNvPr id="8" name="日付プレースホルダー 7">
            <a:extLst>
              <a:ext uri="{FF2B5EF4-FFF2-40B4-BE49-F238E27FC236}">
                <a16:creationId xmlns:a16="http://schemas.microsoft.com/office/drawing/2014/main" xmlns="" id="{EB885710-FC69-4172-9644-2BCC032D801A}"/>
              </a:ext>
            </a:extLst>
          </p:cNvPr>
          <p:cNvSpPr>
            <a:spLocks noGrp="1"/>
          </p:cNvSpPr>
          <p:nvPr>
            <p:ph type="dt" sz="half" idx="10"/>
          </p:nvPr>
        </p:nvSpPr>
        <p:spPr/>
        <p:txBody>
          <a:bodyPr/>
          <a:lstStyle/>
          <a:p>
            <a:pPr>
              <a:defRPr/>
            </a:pPr>
            <a:endParaRPr lang="ja-JP" altLang="en-US">
              <a:solidFill>
                <a:prstClr val="black">
                  <a:tint val="75000"/>
                </a:prstClr>
              </a:solidFill>
              <a:ea typeface="ＭＳ Ｐゴシック" charset="-128"/>
            </a:endParaRPr>
          </a:p>
        </p:txBody>
      </p:sp>
      <p:sp>
        <p:nvSpPr>
          <p:cNvPr id="9" name="フッター プレースホルダー 8">
            <a:extLst>
              <a:ext uri="{FF2B5EF4-FFF2-40B4-BE49-F238E27FC236}">
                <a16:creationId xmlns:a16="http://schemas.microsoft.com/office/drawing/2014/main" xmlns="" id="{89FCC252-8A0D-4A1D-A643-16CEE53001C0}"/>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AB668999-7F35-414B-897F-3D4C30E3FC39}"/>
              </a:ext>
            </a:extLst>
          </p:cNvPr>
          <p:cNvSpPr>
            <a:spLocks noGrp="1"/>
          </p:cNvSpPr>
          <p:nvPr>
            <p:ph type="sldNum" sz="quarter" idx="12"/>
          </p:nvPr>
        </p:nvSpPr>
        <p:spPr/>
        <p:txBody>
          <a:bodyPr/>
          <a:lstStyle/>
          <a:p>
            <a:pPr>
              <a:defRPr/>
            </a:pPr>
            <a:fld id="{0A377B36-F5AB-401C-81AB-61F77E48EA81}" type="slidenum">
              <a:rPr lang="ja-JP" altLang="en-US" smtClean="0">
                <a:solidFill>
                  <a:prstClr val="black">
                    <a:tint val="75000"/>
                  </a:prstClr>
                </a:solidFill>
                <a:ea typeface="ＭＳ Ｐゴシック" charset="-128"/>
              </a:rPr>
              <a:pPr>
                <a:defRPr/>
              </a:pPr>
              <a:t>‹#›</a:t>
            </a:fld>
            <a:endParaRPr lang="ja-JP" altLang="en-US">
              <a:solidFill>
                <a:prstClr val="black">
                  <a:tint val="75000"/>
                </a:prstClr>
              </a:solidFill>
              <a:ea typeface="ＭＳ Ｐゴシック" charset="-128"/>
            </a:endParaRPr>
          </a:p>
        </p:txBody>
      </p:sp>
    </p:spTree>
    <p:extLst>
      <p:ext uri="{BB962C8B-B14F-4D97-AF65-F5344CB8AC3E}">
        <p14:creationId xmlns:p14="http://schemas.microsoft.com/office/powerpoint/2010/main" val="54267026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A9E0355D-920E-4DAE-AA19-1DCDA2A0B802}"/>
              </a:ext>
            </a:extLst>
          </p:cNvPr>
          <p:cNvSpPr>
            <a:spLocks noGrp="1"/>
          </p:cNvSpPr>
          <p:nvPr>
            <p:ph type="dt" sz="half" idx="10"/>
          </p:nvPr>
        </p:nvSpPr>
        <p:spPr/>
        <p:txBody>
          <a:bodyPr/>
          <a:lstStyle/>
          <a:p>
            <a:pPr>
              <a:defRPr/>
            </a:pPr>
            <a:endParaRPr lang="ja-JP" altLang="en-US">
              <a:solidFill>
                <a:prstClr val="black">
                  <a:tint val="75000"/>
                </a:prstClr>
              </a:solidFill>
              <a:ea typeface="ＭＳ Ｐゴシック" charset="-128"/>
            </a:endParaRPr>
          </a:p>
        </p:txBody>
      </p:sp>
      <p:sp>
        <p:nvSpPr>
          <p:cNvPr id="8" name="フッター プレースホルダー 7">
            <a:extLst>
              <a:ext uri="{FF2B5EF4-FFF2-40B4-BE49-F238E27FC236}">
                <a16:creationId xmlns:a16="http://schemas.microsoft.com/office/drawing/2014/main" xmlns="" id="{02CD3DD4-F8E5-49E3-B4A7-302E66404A9F}"/>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BF2D06F9-A414-4B44-8ABA-07E2F06055D2}"/>
              </a:ext>
            </a:extLst>
          </p:cNvPr>
          <p:cNvSpPr>
            <a:spLocks noGrp="1"/>
          </p:cNvSpPr>
          <p:nvPr>
            <p:ph type="sldNum" sz="quarter" idx="12"/>
          </p:nvPr>
        </p:nvSpPr>
        <p:spPr/>
        <p:txBody>
          <a:bodyPr/>
          <a:lstStyle/>
          <a:p>
            <a:pPr>
              <a:defRPr/>
            </a:pPr>
            <a:fld id="{0A377B36-F5AB-401C-81AB-61F77E48EA81}" type="slidenum">
              <a:rPr lang="ja-JP" altLang="en-US" smtClean="0">
                <a:solidFill>
                  <a:prstClr val="black">
                    <a:tint val="75000"/>
                  </a:prstClr>
                </a:solidFill>
                <a:ea typeface="ＭＳ Ｐゴシック" charset="-128"/>
              </a:rPr>
              <a:pPr>
                <a:defRPr/>
              </a:pPr>
              <a:t>‹#›</a:t>
            </a:fld>
            <a:endParaRPr lang="ja-JP" altLang="en-US">
              <a:solidFill>
                <a:prstClr val="black">
                  <a:tint val="75000"/>
                </a:prstClr>
              </a:solidFill>
              <a:ea typeface="ＭＳ Ｐゴシック" charset="-128"/>
            </a:endParaRPr>
          </a:p>
        </p:txBody>
      </p:sp>
    </p:spTree>
    <p:extLst>
      <p:ext uri="{BB962C8B-B14F-4D97-AF65-F5344CB8AC3E}">
        <p14:creationId xmlns:p14="http://schemas.microsoft.com/office/powerpoint/2010/main" val="308490054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40"/>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C0EBF93C-EBB2-4F3F-A107-16955557EE03}"/>
              </a:ext>
            </a:extLst>
          </p:cNvPr>
          <p:cNvSpPr>
            <a:spLocks noGrp="1"/>
          </p:cNvSpPr>
          <p:nvPr>
            <p:ph type="dt" sz="half" idx="10"/>
          </p:nvPr>
        </p:nvSpPr>
        <p:spPr/>
        <p:txBody>
          <a:bodyPr/>
          <a:lstStyle/>
          <a:p>
            <a:pPr>
              <a:defRPr/>
            </a:pPr>
            <a:endParaRPr lang="ja-JP" altLang="en-US">
              <a:solidFill>
                <a:prstClr val="black">
                  <a:tint val="75000"/>
                </a:prstClr>
              </a:solidFill>
              <a:ea typeface="ＭＳ Ｐゴシック" charset="-128"/>
            </a:endParaRPr>
          </a:p>
        </p:txBody>
      </p:sp>
      <p:sp>
        <p:nvSpPr>
          <p:cNvPr id="8" name="フッター プレースホルダー 7">
            <a:extLst>
              <a:ext uri="{FF2B5EF4-FFF2-40B4-BE49-F238E27FC236}">
                <a16:creationId xmlns:a16="http://schemas.microsoft.com/office/drawing/2014/main" xmlns="" id="{6987291A-96C9-4FAC-B7E4-3FB5A50C148A}"/>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10B7FB4A-7B96-42F0-AADE-84A3B8EE40EE}"/>
              </a:ext>
            </a:extLst>
          </p:cNvPr>
          <p:cNvSpPr>
            <a:spLocks noGrp="1"/>
          </p:cNvSpPr>
          <p:nvPr>
            <p:ph type="sldNum" sz="quarter" idx="12"/>
          </p:nvPr>
        </p:nvSpPr>
        <p:spPr/>
        <p:txBody>
          <a:bodyPr/>
          <a:lstStyle/>
          <a:p>
            <a:pPr>
              <a:defRPr/>
            </a:pPr>
            <a:fld id="{0A377B36-F5AB-401C-81AB-61F77E48EA81}" type="slidenum">
              <a:rPr lang="ja-JP" altLang="en-US" smtClean="0">
                <a:solidFill>
                  <a:prstClr val="black">
                    <a:tint val="75000"/>
                  </a:prstClr>
                </a:solidFill>
                <a:ea typeface="ＭＳ Ｐゴシック" charset="-128"/>
              </a:rPr>
              <a:pPr>
                <a:defRPr/>
              </a:pPr>
              <a:t>‹#›</a:t>
            </a:fld>
            <a:endParaRPr lang="ja-JP" altLang="en-US">
              <a:solidFill>
                <a:prstClr val="black">
                  <a:tint val="75000"/>
                </a:prstClr>
              </a:solidFill>
              <a:ea typeface="ＭＳ Ｐゴシック" charset="-128"/>
            </a:endParaRPr>
          </a:p>
        </p:txBody>
      </p:sp>
    </p:spTree>
    <p:extLst>
      <p:ext uri="{BB962C8B-B14F-4D97-AF65-F5344CB8AC3E}">
        <p14:creationId xmlns:p14="http://schemas.microsoft.com/office/powerpoint/2010/main" val="66117212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kumimoji="1" lang="ja-JP" altLang="en-US"/>
              <a:t>マスター サブタイトルの書式設定</a:t>
            </a:r>
          </a:p>
        </p:txBody>
      </p:sp>
      <p:sp>
        <p:nvSpPr>
          <p:cNvPr id="7" name="日付プレースホルダー 6">
            <a:extLst>
              <a:ext uri="{FF2B5EF4-FFF2-40B4-BE49-F238E27FC236}">
                <a16:creationId xmlns:a16="http://schemas.microsoft.com/office/drawing/2014/main" xmlns="" id="{5C337DAC-33DD-40A7-AE3D-84EC60D3D52F}"/>
              </a:ext>
            </a:extLst>
          </p:cNvPr>
          <p:cNvSpPr>
            <a:spLocks noGrp="1"/>
          </p:cNvSpPr>
          <p:nvPr>
            <p:ph type="dt" sz="half" idx="10"/>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8" name="フッター プレースホルダー 7">
            <a:extLst>
              <a:ext uri="{FF2B5EF4-FFF2-40B4-BE49-F238E27FC236}">
                <a16:creationId xmlns:a16="http://schemas.microsoft.com/office/drawing/2014/main" xmlns="" id="{A8827713-DA26-4003-B318-D42BF1442DF9}"/>
              </a:ext>
            </a:extLst>
          </p:cNvPr>
          <p:cNvSpPr>
            <a:spLocks noGrp="1"/>
          </p:cNvSpPr>
          <p:nvPr>
            <p:ph type="ftr" sz="quarter" idx="11"/>
          </p:nvPr>
        </p:nvSpPr>
        <p:spPr/>
        <p:txBody>
          <a:bodyPr/>
          <a:lstStyle/>
          <a:p>
            <a:pPr algn="l" fontAlgn="auto">
              <a:spcBef>
                <a:spcPts val="0"/>
              </a:spcBef>
              <a:spcAft>
                <a:spcPts val="0"/>
              </a:spcAft>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C2997E30-2E07-419C-A11E-2A15303DDE6F}"/>
              </a:ext>
            </a:extLst>
          </p:cNvPr>
          <p:cNvSpPr>
            <a:spLocks noGrp="1"/>
          </p:cNvSpPr>
          <p:nvPr>
            <p:ph type="sldNum" sz="quarter" idx="12"/>
          </p:nvPr>
        </p:nvSpPr>
        <p:spPr/>
        <p:txBody>
          <a:bodyPr/>
          <a:lstStyle/>
          <a:p>
            <a:pPr fontAlgn="auto">
              <a:spcBef>
                <a:spcPts val="0"/>
              </a:spcBef>
              <a:spcAft>
                <a:spcPts val="0"/>
              </a:spcAft>
            </a:pPr>
            <a:fld id="{2374A7FC-181C-448A-8890-E474C037D3AD}"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dirty="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1061400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6" name="日付プレースホルダー 5">
            <a:extLst>
              <a:ext uri="{FF2B5EF4-FFF2-40B4-BE49-F238E27FC236}">
                <a16:creationId xmlns:a16="http://schemas.microsoft.com/office/drawing/2014/main" xmlns="" id="{D0FBBBA8-7CB9-41C5-BD37-9EC1F919FE51}"/>
              </a:ext>
            </a:extLst>
          </p:cNvPr>
          <p:cNvSpPr>
            <a:spLocks noGrp="1"/>
          </p:cNvSpPr>
          <p:nvPr>
            <p:ph type="dt" sz="half" idx="10"/>
          </p:nvPr>
        </p:nvSpPr>
        <p:spPr/>
        <p:txBody>
          <a:bodyPr/>
          <a:lstStyle/>
          <a:p>
            <a:pPr>
              <a:defRPr/>
            </a:pPr>
            <a:endParaRPr lang="en-US" altLang="ja-JP"/>
          </a:p>
        </p:txBody>
      </p:sp>
      <p:sp>
        <p:nvSpPr>
          <p:cNvPr id="7" name="フッター プレースホルダー 6">
            <a:extLst>
              <a:ext uri="{FF2B5EF4-FFF2-40B4-BE49-F238E27FC236}">
                <a16:creationId xmlns:a16="http://schemas.microsoft.com/office/drawing/2014/main" xmlns="" id="{4DDC2A1B-999C-49C1-AF30-EE917DDE99D4}"/>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スライド番号プレースホルダー 7">
            <a:extLst>
              <a:ext uri="{FF2B5EF4-FFF2-40B4-BE49-F238E27FC236}">
                <a16:creationId xmlns:a16="http://schemas.microsoft.com/office/drawing/2014/main" xmlns="" id="{7AA5409F-A1D3-432F-9305-E3B37668671F}"/>
              </a:ext>
            </a:extLst>
          </p:cNvPr>
          <p:cNvSpPr>
            <a:spLocks noGrp="1"/>
          </p:cNvSpPr>
          <p:nvPr>
            <p:ph type="sldNum" sz="quarter" idx="12"/>
          </p:nvPr>
        </p:nvSpPr>
        <p:spPr/>
        <p:txBody>
          <a:bodyPr/>
          <a:lstStyle/>
          <a:p>
            <a:pPr>
              <a:defRPr/>
            </a:pPr>
            <a:fld id="{C993D762-CD5B-413A-A315-DE9E2B4EBB0A}" type="slidenum">
              <a:rPr lang="en-US" altLang="ja-JP" smtClean="0"/>
              <a:pPr>
                <a:defRPr/>
              </a:pPr>
              <a:t>‹#›</a:t>
            </a:fld>
            <a:endParaRPr lang="en-US" altLang="ja-JP"/>
          </a:p>
        </p:txBody>
      </p:sp>
    </p:spTree>
    <p:extLst>
      <p:ext uri="{BB962C8B-B14F-4D97-AF65-F5344CB8AC3E}">
        <p14:creationId xmlns:p14="http://schemas.microsoft.com/office/powerpoint/2010/main" val="32007096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7B521A45-49AF-4EBF-81BF-D1FED01BC064}"/>
              </a:ext>
            </a:extLst>
          </p:cNvPr>
          <p:cNvSpPr>
            <a:spLocks noGrp="1"/>
          </p:cNvSpPr>
          <p:nvPr>
            <p:ph type="dt" sz="half" idx="10"/>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8" name="フッター プレースホルダー 7">
            <a:extLst>
              <a:ext uri="{FF2B5EF4-FFF2-40B4-BE49-F238E27FC236}">
                <a16:creationId xmlns:a16="http://schemas.microsoft.com/office/drawing/2014/main" xmlns="" id="{9AAEC3CF-6E1B-47D9-83A7-434A32A5DAB7}"/>
              </a:ext>
            </a:extLst>
          </p:cNvPr>
          <p:cNvSpPr>
            <a:spLocks noGrp="1"/>
          </p:cNvSpPr>
          <p:nvPr>
            <p:ph type="ftr" sz="quarter" idx="11"/>
          </p:nvPr>
        </p:nvSpPr>
        <p:spPr/>
        <p:txBody>
          <a:bodyPr/>
          <a:lstStyle/>
          <a:p>
            <a:pPr algn="l" fontAlgn="auto">
              <a:spcBef>
                <a:spcPts val="0"/>
              </a:spcBef>
              <a:spcAft>
                <a:spcPts val="0"/>
              </a:spcAft>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7A35DDD5-F51F-4390-A2FA-BF634ADF0EBD}"/>
              </a:ext>
            </a:extLst>
          </p:cNvPr>
          <p:cNvSpPr>
            <a:spLocks noGrp="1"/>
          </p:cNvSpPr>
          <p:nvPr>
            <p:ph type="sldNum" sz="quarter" idx="12"/>
          </p:nvPr>
        </p:nvSpPr>
        <p:spPr/>
        <p:txBody>
          <a:bodyPr/>
          <a:lstStyle/>
          <a:p>
            <a:pPr fontAlgn="auto">
              <a:spcBef>
                <a:spcPts val="0"/>
              </a:spcBef>
              <a:spcAft>
                <a:spcPts val="0"/>
              </a:spcAft>
            </a:pPr>
            <a:fld id="{2374A7FC-181C-448A-8890-E474C037D3AD}"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dirty="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150301969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3692"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kumimoji="1" lang="ja-JP" altLang="en-US"/>
              <a:t>マスター テキストの書式設定</a:t>
            </a:r>
          </a:p>
        </p:txBody>
      </p:sp>
      <p:sp>
        <p:nvSpPr>
          <p:cNvPr id="7" name="日付プレースホルダー 6">
            <a:extLst>
              <a:ext uri="{FF2B5EF4-FFF2-40B4-BE49-F238E27FC236}">
                <a16:creationId xmlns:a16="http://schemas.microsoft.com/office/drawing/2014/main" xmlns="" id="{976D6D34-8B18-45D9-813A-40BF4C820CC4}"/>
              </a:ext>
            </a:extLst>
          </p:cNvPr>
          <p:cNvSpPr>
            <a:spLocks noGrp="1"/>
          </p:cNvSpPr>
          <p:nvPr>
            <p:ph type="dt" sz="half" idx="10"/>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8" name="フッター プレースホルダー 7">
            <a:extLst>
              <a:ext uri="{FF2B5EF4-FFF2-40B4-BE49-F238E27FC236}">
                <a16:creationId xmlns:a16="http://schemas.microsoft.com/office/drawing/2014/main" xmlns="" id="{B5199196-E4F0-4F3C-BA9B-E557A196F204}"/>
              </a:ext>
            </a:extLst>
          </p:cNvPr>
          <p:cNvSpPr>
            <a:spLocks noGrp="1"/>
          </p:cNvSpPr>
          <p:nvPr>
            <p:ph type="ftr" sz="quarter" idx="11"/>
          </p:nvPr>
        </p:nvSpPr>
        <p:spPr/>
        <p:txBody>
          <a:bodyPr/>
          <a:lstStyle/>
          <a:p>
            <a:pPr algn="l" fontAlgn="auto">
              <a:spcBef>
                <a:spcPts val="0"/>
              </a:spcBef>
              <a:spcAft>
                <a:spcPts val="0"/>
              </a:spcAft>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56876D60-694B-4CB2-B26C-4502C8D1FA2E}"/>
              </a:ext>
            </a:extLst>
          </p:cNvPr>
          <p:cNvSpPr>
            <a:spLocks noGrp="1"/>
          </p:cNvSpPr>
          <p:nvPr>
            <p:ph type="sldNum" sz="quarter" idx="12"/>
          </p:nvPr>
        </p:nvSpPr>
        <p:spPr/>
        <p:txBody>
          <a:bodyPr/>
          <a:lstStyle/>
          <a:p>
            <a:pPr fontAlgn="auto">
              <a:spcBef>
                <a:spcPts val="0"/>
              </a:spcBef>
              <a:spcAft>
                <a:spcPts val="0"/>
              </a:spcAft>
            </a:pPr>
            <a:fld id="{2374A7FC-181C-448A-8890-E474C037D3AD}"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dirty="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353963255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2"/>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2"/>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日付プレースホルダー 7">
            <a:extLst>
              <a:ext uri="{FF2B5EF4-FFF2-40B4-BE49-F238E27FC236}">
                <a16:creationId xmlns:a16="http://schemas.microsoft.com/office/drawing/2014/main" xmlns="" id="{6D5488BA-A821-4A7D-872D-C8288C13D157}"/>
              </a:ext>
            </a:extLst>
          </p:cNvPr>
          <p:cNvSpPr>
            <a:spLocks noGrp="1"/>
          </p:cNvSpPr>
          <p:nvPr>
            <p:ph type="dt" sz="half" idx="10"/>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9" name="フッター プレースホルダー 8">
            <a:extLst>
              <a:ext uri="{FF2B5EF4-FFF2-40B4-BE49-F238E27FC236}">
                <a16:creationId xmlns:a16="http://schemas.microsoft.com/office/drawing/2014/main" xmlns="" id="{0C1C4B68-ABEF-4315-9A82-30EFDEC4B454}"/>
              </a:ext>
            </a:extLst>
          </p:cNvPr>
          <p:cNvSpPr>
            <a:spLocks noGrp="1"/>
          </p:cNvSpPr>
          <p:nvPr>
            <p:ph type="ftr" sz="quarter" idx="11"/>
          </p:nvPr>
        </p:nvSpPr>
        <p:spPr/>
        <p:txBody>
          <a:bodyPr/>
          <a:lstStyle/>
          <a:p>
            <a:pPr algn="l" fontAlgn="auto">
              <a:spcBef>
                <a:spcPts val="0"/>
              </a:spcBef>
              <a:spcAft>
                <a:spcPts val="0"/>
              </a:spcAft>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934260A1-C8E8-48FC-AD68-517646301E7E}"/>
              </a:ext>
            </a:extLst>
          </p:cNvPr>
          <p:cNvSpPr>
            <a:spLocks noGrp="1"/>
          </p:cNvSpPr>
          <p:nvPr>
            <p:ph type="sldNum" sz="quarter" idx="12"/>
          </p:nvPr>
        </p:nvSpPr>
        <p:spPr/>
        <p:txBody>
          <a:bodyPr/>
          <a:lstStyle/>
          <a:p>
            <a:pPr fontAlgn="auto">
              <a:spcBef>
                <a:spcPts val="0"/>
              </a:spcBef>
              <a:spcAft>
                <a:spcPts val="0"/>
              </a:spcAft>
            </a:pPr>
            <a:fld id="{2374A7FC-181C-448A-8890-E474C037D3AD}"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dirty="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27807021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 name="日付プレースホルダー 9">
            <a:extLst>
              <a:ext uri="{FF2B5EF4-FFF2-40B4-BE49-F238E27FC236}">
                <a16:creationId xmlns:a16="http://schemas.microsoft.com/office/drawing/2014/main" xmlns="" id="{80538C5E-94F9-482F-B254-594B3F6E1CD8}"/>
              </a:ext>
            </a:extLst>
          </p:cNvPr>
          <p:cNvSpPr>
            <a:spLocks noGrp="1"/>
          </p:cNvSpPr>
          <p:nvPr>
            <p:ph type="dt" sz="half" idx="10"/>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11" name="フッター プレースホルダー 10">
            <a:extLst>
              <a:ext uri="{FF2B5EF4-FFF2-40B4-BE49-F238E27FC236}">
                <a16:creationId xmlns:a16="http://schemas.microsoft.com/office/drawing/2014/main" xmlns="" id="{5553C6C2-7FF0-4EF9-975D-0826F6CF6A2E}"/>
              </a:ext>
            </a:extLst>
          </p:cNvPr>
          <p:cNvSpPr>
            <a:spLocks noGrp="1"/>
          </p:cNvSpPr>
          <p:nvPr>
            <p:ph type="ftr" sz="quarter" idx="11"/>
          </p:nvPr>
        </p:nvSpPr>
        <p:spPr/>
        <p:txBody>
          <a:bodyPr/>
          <a:lstStyle/>
          <a:p>
            <a:pPr algn="l" fontAlgn="auto">
              <a:spcBef>
                <a:spcPts val="0"/>
              </a:spcBef>
              <a:spcAft>
                <a:spcPts val="0"/>
              </a:spcAft>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2" name="スライド番号プレースホルダー 11">
            <a:extLst>
              <a:ext uri="{FF2B5EF4-FFF2-40B4-BE49-F238E27FC236}">
                <a16:creationId xmlns:a16="http://schemas.microsoft.com/office/drawing/2014/main" xmlns="" id="{D50C54EA-3E09-48B1-B34E-83CDA2969646}"/>
              </a:ext>
            </a:extLst>
          </p:cNvPr>
          <p:cNvSpPr>
            <a:spLocks noGrp="1"/>
          </p:cNvSpPr>
          <p:nvPr>
            <p:ph type="sldNum" sz="quarter" idx="12"/>
          </p:nvPr>
        </p:nvSpPr>
        <p:spPr/>
        <p:txBody>
          <a:bodyPr/>
          <a:lstStyle/>
          <a:p>
            <a:pPr fontAlgn="auto">
              <a:spcBef>
                <a:spcPts val="0"/>
              </a:spcBef>
              <a:spcAft>
                <a:spcPts val="0"/>
              </a:spcAft>
            </a:pPr>
            <a:fld id="{2374A7FC-181C-448A-8890-E474C037D3AD}"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dirty="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380109418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6" name="日付プレースホルダー 5">
            <a:extLst>
              <a:ext uri="{FF2B5EF4-FFF2-40B4-BE49-F238E27FC236}">
                <a16:creationId xmlns:a16="http://schemas.microsoft.com/office/drawing/2014/main" xmlns="" id="{73BA06AC-670B-4931-8CD4-65BA377CC1E5}"/>
              </a:ext>
            </a:extLst>
          </p:cNvPr>
          <p:cNvSpPr>
            <a:spLocks noGrp="1"/>
          </p:cNvSpPr>
          <p:nvPr>
            <p:ph type="dt" sz="half" idx="10"/>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7" name="フッター プレースホルダー 6">
            <a:extLst>
              <a:ext uri="{FF2B5EF4-FFF2-40B4-BE49-F238E27FC236}">
                <a16:creationId xmlns:a16="http://schemas.microsoft.com/office/drawing/2014/main" xmlns="" id="{C524AEF9-B2C3-47B7-B9CC-E2E2813A44E3}"/>
              </a:ext>
            </a:extLst>
          </p:cNvPr>
          <p:cNvSpPr>
            <a:spLocks noGrp="1"/>
          </p:cNvSpPr>
          <p:nvPr>
            <p:ph type="ftr" sz="quarter" idx="11"/>
          </p:nvPr>
        </p:nvSpPr>
        <p:spPr/>
        <p:txBody>
          <a:bodyPr/>
          <a:lstStyle/>
          <a:p>
            <a:pPr algn="l" fontAlgn="auto">
              <a:spcBef>
                <a:spcPts val="0"/>
              </a:spcBef>
              <a:spcAft>
                <a:spcPts val="0"/>
              </a:spcAft>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スライド番号プレースホルダー 7">
            <a:extLst>
              <a:ext uri="{FF2B5EF4-FFF2-40B4-BE49-F238E27FC236}">
                <a16:creationId xmlns:a16="http://schemas.microsoft.com/office/drawing/2014/main" xmlns="" id="{412321EC-52B5-4703-8418-07B99F5C3D3C}"/>
              </a:ext>
            </a:extLst>
          </p:cNvPr>
          <p:cNvSpPr>
            <a:spLocks noGrp="1"/>
          </p:cNvSpPr>
          <p:nvPr>
            <p:ph type="sldNum" sz="quarter" idx="12"/>
          </p:nvPr>
        </p:nvSpPr>
        <p:spPr/>
        <p:txBody>
          <a:bodyPr/>
          <a:lstStyle/>
          <a:p>
            <a:pPr fontAlgn="auto">
              <a:spcBef>
                <a:spcPts val="0"/>
              </a:spcBef>
              <a:spcAft>
                <a:spcPts val="0"/>
              </a:spcAft>
            </a:pPr>
            <a:fld id="{2374A7FC-181C-448A-8890-E474C037D3AD}"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dirty="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193279552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日付プレースホルダー 4">
            <a:extLst>
              <a:ext uri="{FF2B5EF4-FFF2-40B4-BE49-F238E27FC236}">
                <a16:creationId xmlns:a16="http://schemas.microsoft.com/office/drawing/2014/main" xmlns="" id="{1A801793-AA47-472D-9C05-0080840F3722}"/>
              </a:ext>
            </a:extLst>
          </p:cNvPr>
          <p:cNvSpPr>
            <a:spLocks noGrp="1"/>
          </p:cNvSpPr>
          <p:nvPr>
            <p:ph type="dt" sz="half" idx="10"/>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フッター プレースホルダー 5">
            <a:extLst>
              <a:ext uri="{FF2B5EF4-FFF2-40B4-BE49-F238E27FC236}">
                <a16:creationId xmlns:a16="http://schemas.microsoft.com/office/drawing/2014/main" xmlns="" id="{85A9549A-4969-4215-ACF5-38FE3B7713FB}"/>
              </a:ext>
            </a:extLst>
          </p:cNvPr>
          <p:cNvSpPr>
            <a:spLocks noGrp="1"/>
          </p:cNvSpPr>
          <p:nvPr>
            <p:ph type="ftr" sz="quarter" idx="11"/>
          </p:nvPr>
        </p:nvSpPr>
        <p:spPr/>
        <p:txBody>
          <a:bodyPr/>
          <a:lstStyle/>
          <a:p>
            <a:pPr algn="l" fontAlgn="auto">
              <a:spcBef>
                <a:spcPts val="0"/>
              </a:spcBef>
              <a:spcAft>
                <a:spcPts val="0"/>
              </a:spcAft>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7" name="スライド番号プレースホルダー 6">
            <a:extLst>
              <a:ext uri="{FF2B5EF4-FFF2-40B4-BE49-F238E27FC236}">
                <a16:creationId xmlns:a16="http://schemas.microsoft.com/office/drawing/2014/main" xmlns="" id="{371235DC-D787-4E18-8FAB-5CFE35FDF4CA}"/>
              </a:ext>
            </a:extLst>
          </p:cNvPr>
          <p:cNvSpPr>
            <a:spLocks noGrp="1"/>
          </p:cNvSpPr>
          <p:nvPr>
            <p:ph type="sldNum" sz="quarter" idx="12"/>
          </p:nvPr>
        </p:nvSpPr>
        <p:spPr/>
        <p:txBody>
          <a:bodyPr/>
          <a:lstStyle/>
          <a:p>
            <a:pPr fontAlgn="auto">
              <a:spcBef>
                <a:spcPts val="0"/>
              </a:spcBef>
              <a:spcAft>
                <a:spcPts val="0"/>
              </a:spcAft>
            </a:pPr>
            <a:fld id="{2374A7FC-181C-448A-8890-E474C037D3AD}"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dirty="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100451462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184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8" name="日付プレースホルダー 7">
            <a:extLst>
              <a:ext uri="{FF2B5EF4-FFF2-40B4-BE49-F238E27FC236}">
                <a16:creationId xmlns:a16="http://schemas.microsoft.com/office/drawing/2014/main" xmlns="" id="{A47CB030-4B94-47B4-AA63-6B497CC558AA}"/>
              </a:ext>
            </a:extLst>
          </p:cNvPr>
          <p:cNvSpPr>
            <a:spLocks noGrp="1"/>
          </p:cNvSpPr>
          <p:nvPr>
            <p:ph type="dt" sz="half" idx="10"/>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9" name="フッター プレースホルダー 8">
            <a:extLst>
              <a:ext uri="{FF2B5EF4-FFF2-40B4-BE49-F238E27FC236}">
                <a16:creationId xmlns:a16="http://schemas.microsoft.com/office/drawing/2014/main" xmlns="" id="{449ABF81-7B15-4F86-AE98-38084E51062B}"/>
              </a:ext>
            </a:extLst>
          </p:cNvPr>
          <p:cNvSpPr>
            <a:spLocks noGrp="1"/>
          </p:cNvSpPr>
          <p:nvPr>
            <p:ph type="ftr" sz="quarter" idx="11"/>
          </p:nvPr>
        </p:nvSpPr>
        <p:spPr/>
        <p:txBody>
          <a:bodyPr/>
          <a:lstStyle/>
          <a:p>
            <a:pPr algn="l" fontAlgn="auto">
              <a:spcBef>
                <a:spcPts val="0"/>
              </a:spcBef>
              <a:spcAft>
                <a:spcPts val="0"/>
              </a:spcAft>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FE533C71-D4A0-4055-AB48-11584F85328C}"/>
              </a:ext>
            </a:extLst>
          </p:cNvPr>
          <p:cNvSpPr>
            <a:spLocks noGrp="1"/>
          </p:cNvSpPr>
          <p:nvPr>
            <p:ph type="sldNum" sz="quarter" idx="12"/>
          </p:nvPr>
        </p:nvSpPr>
        <p:spPr/>
        <p:txBody>
          <a:bodyPr/>
          <a:lstStyle/>
          <a:p>
            <a:pPr fontAlgn="auto">
              <a:spcBef>
                <a:spcPts val="0"/>
              </a:spcBef>
              <a:spcAft>
                <a:spcPts val="0"/>
              </a:spcAft>
            </a:pPr>
            <a:fld id="{2374A7FC-181C-448A-8890-E474C037D3AD}"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dirty="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366072059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8" name="日付プレースホルダー 7">
            <a:extLst>
              <a:ext uri="{FF2B5EF4-FFF2-40B4-BE49-F238E27FC236}">
                <a16:creationId xmlns:a16="http://schemas.microsoft.com/office/drawing/2014/main" xmlns="" id="{F81D173D-A61F-430E-9BB3-257073CB29D5}"/>
              </a:ext>
            </a:extLst>
          </p:cNvPr>
          <p:cNvSpPr>
            <a:spLocks noGrp="1"/>
          </p:cNvSpPr>
          <p:nvPr>
            <p:ph type="dt" sz="half" idx="10"/>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9" name="フッター プレースホルダー 8">
            <a:extLst>
              <a:ext uri="{FF2B5EF4-FFF2-40B4-BE49-F238E27FC236}">
                <a16:creationId xmlns:a16="http://schemas.microsoft.com/office/drawing/2014/main" xmlns="" id="{EED44E58-6338-42C2-AE39-8ED2A958DD67}"/>
              </a:ext>
            </a:extLst>
          </p:cNvPr>
          <p:cNvSpPr>
            <a:spLocks noGrp="1"/>
          </p:cNvSpPr>
          <p:nvPr>
            <p:ph type="ftr" sz="quarter" idx="11"/>
          </p:nvPr>
        </p:nvSpPr>
        <p:spPr/>
        <p:txBody>
          <a:bodyPr/>
          <a:lstStyle/>
          <a:p>
            <a:pPr algn="l" fontAlgn="auto">
              <a:spcBef>
                <a:spcPts val="0"/>
              </a:spcBef>
              <a:spcAft>
                <a:spcPts val="0"/>
              </a:spcAft>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69F272EA-60F9-48ED-AAA2-E3711A292C24}"/>
              </a:ext>
            </a:extLst>
          </p:cNvPr>
          <p:cNvSpPr>
            <a:spLocks noGrp="1"/>
          </p:cNvSpPr>
          <p:nvPr>
            <p:ph type="sldNum" sz="quarter" idx="12"/>
          </p:nvPr>
        </p:nvSpPr>
        <p:spPr/>
        <p:txBody>
          <a:bodyPr/>
          <a:lstStyle/>
          <a:p>
            <a:pPr fontAlgn="auto">
              <a:spcBef>
                <a:spcPts val="0"/>
              </a:spcBef>
              <a:spcAft>
                <a:spcPts val="0"/>
              </a:spcAft>
            </a:pPr>
            <a:fld id="{2374A7FC-181C-448A-8890-E474C037D3AD}"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dirty="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130599417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6ED68AD6-785C-46CA-B82F-7F5E4B3DEDBF}"/>
              </a:ext>
            </a:extLst>
          </p:cNvPr>
          <p:cNvSpPr>
            <a:spLocks noGrp="1"/>
          </p:cNvSpPr>
          <p:nvPr>
            <p:ph type="dt" sz="half" idx="10"/>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8" name="フッター プレースホルダー 7">
            <a:extLst>
              <a:ext uri="{FF2B5EF4-FFF2-40B4-BE49-F238E27FC236}">
                <a16:creationId xmlns:a16="http://schemas.microsoft.com/office/drawing/2014/main" xmlns="" id="{76C2CCB2-5449-4B8E-83CE-D4B031618C86}"/>
              </a:ext>
            </a:extLst>
          </p:cNvPr>
          <p:cNvSpPr>
            <a:spLocks noGrp="1"/>
          </p:cNvSpPr>
          <p:nvPr>
            <p:ph type="ftr" sz="quarter" idx="11"/>
          </p:nvPr>
        </p:nvSpPr>
        <p:spPr/>
        <p:txBody>
          <a:bodyPr/>
          <a:lstStyle/>
          <a:p>
            <a:pPr algn="l" fontAlgn="auto">
              <a:spcBef>
                <a:spcPts val="0"/>
              </a:spcBef>
              <a:spcAft>
                <a:spcPts val="0"/>
              </a:spcAft>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7656CA4C-F581-467C-ABC4-462728E563C4}"/>
              </a:ext>
            </a:extLst>
          </p:cNvPr>
          <p:cNvSpPr>
            <a:spLocks noGrp="1"/>
          </p:cNvSpPr>
          <p:nvPr>
            <p:ph type="sldNum" sz="quarter" idx="12"/>
          </p:nvPr>
        </p:nvSpPr>
        <p:spPr/>
        <p:txBody>
          <a:bodyPr/>
          <a:lstStyle/>
          <a:p>
            <a:pPr fontAlgn="auto">
              <a:spcBef>
                <a:spcPts val="0"/>
              </a:spcBef>
              <a:spcAft>
                <a:spcPts val="0"/>
              </a:spcAft>
            </a:pPr>
            <a:fld id="{2374A7FC-181C-448A-8890-E474C037D3AD}"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dirty="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153862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04D5DC66-9263-4CA6-9208-8A2F29990F77}"/>
              </a:ext>
            </a:extLst>
          </p:cNvPr>
          <p:cNvSpPr>
            <a:spLocks noGrp="1"/>
          </p:cNvSpPr>
          <p:nvPr>
            <p:ph type="dt" sz="half" idx="10"/>
          </p:nvPr>
        </p:nvSpPr>
        <p:spPr/>
        <p:txBody>
          <a:body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8" name="フッター プレースホルダー 7">
            <a:extLst>
              <a:ext uri="{FF2B5EF4-FFF2-40B4-BE49-F238E27FC236}">
                <a16:creationId xmlns:a16="http://schemas.microsoft.com/office/drawing/2014/main" xmlns="" id="{5E46D439-5DA2-4F45-B947-9318CBB5C514}"/>
              </a:ext>
            </a:extLst>
          </p:cNvPr>
          <p:cNvSpPr>
            <a:spLocks noGrp="1"/>
          </p:cNvSpPr>
          <p:nvPr>
            <p:ph type="ftr" sz="quarter" idx="11"/>
          </p:nvPr>
        </p:nvSpPr>
        <p:spPr/>
        <p:txBody>
          <a:bodyPr/>
          <a:lstStyle/>
          <a:p>
            <a:pPr algn="l" fontAlgn="auto">
              <a:spcBef>
                <a:spcPts val="0"/>
              </a:spcBef>
              <a:spcAft>
                <a:spcPts val="0"/>
              </a:spcAft>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83FFAAFF-5C8B-4FF1-BF00-7DBF6780DFEA}"/>
              </a:ext>
            </a:extLst>
          </p:cNvPr>
          <p:cNvSpPr>
            <a:spLocks noGrp="1"/>
          </p:cNvSpPr>
          <p:nvPr>
            <p:ph type="sldNum" sz="quarter" idx="12"/>
          </p:nvPr>
        </p:nvSpPr>
        <p:spPr/>
        <p:txBody>
          <a:bodyPr/>
          <a:lstStyle/>
          <a:p>
            <a:pPr fontAlgn="auto">
              <a:spcBef>
                <a:spcPts val="0"/>
              </a:spcBef>
              <a:spcAft>
                <a:spcPts val="0"/>
              </a:spcAft>
            </a:pPr>
            <a:fld id="{2374A7FC-181C-448A-8890-E474C037D3AD}"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dirty="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2840964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日付プレースホルダー 4">
            <a:extLst>
              <a:ext uri="{FF2B5EF4-FFF2-40B4-BE49-F238E27FC236}">
                <a16:creationId xmlns:a16="http://schemas.microsoft.com/office/drawing/2014/main" xmlns="" id="{3599F8F5-45CE-4643-81EC-E991040A85BF}"/>
              </a:ext>
            </a:extLst>
          </p:cNvPr>
          <p:cNvSpPr>
            <a:spLocks noGrp="1"/>
          </p:cNvSpPr>
          <p:nvPr>
            <p:ph type="dt" sz="half" idx="10"/>
          </p:nvPr>
        </p:nvSpPr>
        <p:spPr/>
        <p:txBody>
          <a:bodyPr/>
          <a:lstStyle/>
          <a:p>
            <a:pPr>
              <a:defRPr/>
            </a:pPr>
            <a:endParaRPr lang="en-US" altLang="ja-JP"/>
          </a:p>
        </p:txBody>
      </p:sp>
      <p:sp>
        <p:nvSpPr>
          <p:cNvPr id="6" name="フッター プレースホルダー 5">
            <a:extLst>
              <a:ext uri="{FF2B5EF4-FFF2-40B4-BE49-F238E27FC236}">
                <a16:creationId xmlns:a16="http://schemas.microsoft.com/office/drawing/2014/main" xmlns="" id="{02A35077-C9ED-4B90-817B-9ACF824EA208}"/>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7" name="スライド番号プレースホルダー 6">
            <a:extLst>
              <a:ext uri="{FF2B5EF4-FFF2-40B4-BE49-F238E27FC236}">
                <a16:creationId xmlns:a16="http://schemas.microsoft.com/office/drawing/2014/main" xmlns="" id="{B1C77F29-035E-4B89-8A58-79D0B60C77EB}"/>
              </a:ext>
            </a:extLst>
          </p:cNvPr>
          <p:cNvSpPr>
            <a:spLocks noGrp="1"/>
          </p:cNvSpPr>
          <p:nvPr>
            <p:ph type="sldNum" sz="quarter" idx="12"/>
          </p:nvPr>
        </p:nvSpPr>
        <p:spPr/>
        <p:txBody>
          <a:bodyPr/>
          <a:lstStyle/>
          <a:p>
            <a:pPr>
              <a:defRPr/>
            </a:pPr>
            <a:fld id="{C993D762-CD5B-413A-A315-DE9E2B4EBB0A}" type="slidenum">
              <a:rPr lang="en-US" altLang="ja-JP" smtClean="0"/>
              <a:pPr>
                <a:defRPr/>
              </a:pPr>
              <a:t>‹#›</a:t>
            </a:fld>
            <a:endParaRPr lang="en-US" altLang="ja-JP"/>
          </a:p>
        </p:txBody>
      </p:sp>
    </p:spTree>
    <p:extLst>
      <p:ext uri="{BB962C8B-B14F-4D97-AF65-F5344CB8AC3E}">
        <p14:creationId xmlns:p14="http://schemas.microsoft.com/office/powerpoint/2010/main" val="102132317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0"/>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22041" indent="0" algn="ctr">
              <a:buNone/>
              <a:defRPr/>
            </a:lvl2pPr>
            <a:lvl3pPr marL="844083" indent="0" algn="ctr">
              <a:buNone/>
              <a:defRPr/>
            </a:lvl3pPr>
            <a:lvl4pPr marL="1266124" indent="0" algn="ctr">
              <a:buNone/>
              <a:defRPr/>
            </a:lvl4pPr>
            <a:lvl5pPr marL="1688165" indent="0" algn="ctr">
              <a:buNone/>
              <a:defRPr/>
            </a:lvl5pPr>
            <a:lvl6pPr marL="2110207" indent="0" algn="ctr">
              <a:buNone/>
              <a:defRPr/>
            </a:lvl6pPr>
            <a:lvl7pPr marL="2532248" indent="0" algn="ctr">
              <a:buNone/>
              <a:defRPr/>
            </a:lvl7pPr>
            <a:lvl8pPr marL="2954289" indent="0" algn="ctr">
              <a:buNone/>
              <a:defRPr/>
            </a:lvl8pPr>
            <a:lvl9pPr marL="3376331" indent="0" algn="ctr">
              <a:buNone/>
              <a:defRPr/>
            </a:lvl9pPr>
          </a:lstStyle>
          <a:p>
            <a:r>
              <a:rPr lang="ja-JP" altLang="en-US"/>
              <a:t>マスタ サブタイトルの書式設定</a:t>
            </a:r>
          </a:p>
        </p:txBody>
      </p:sp>
      <p:sp>
        <p:nvSpPr>
          <p:cNvPr id="7" name="日付プレースホルダー 6">
            <a:extLst>
              <a:ext uri="{FF2B5EF4-FFF2-40B4-BE49-F238E27FC236}">
                <a16:creationId xmlns:a16="http://schemas.microsoft.com/office/drawing/2014/main" xmlns="" id="{FA461609-4CAE-4234-914B-923687B1E411}"/>
              </a:ext>
            </a:extLst>
          </p:cNvPr>
          <p:cNvSpPr>
            <a:spLocks noGrp="1"/>
          </p:cNvSpPr>
          <p:nvPr>
            <p:ph type="dt" sz="half" idx="10"/>
          </p:nvPr>
        </p:nvSpPr>
        <p:spPr/>
        <p:txBody>
          <a:bodyPr/>
          <a:lstStyle/>
          <a:p>
            <a:pPr>
              <a:defRPr/>
            </a:pPr>
            <a:endParaRPr lang="en-US" altLang="ja-JP">
              <a:solidFill>
                <a:prstClr val="black"/>
              </a:solidFill>
            </a:endParaRPr>
          </a:p>
        </p:txBody>
      </p:sp>
      <p:sp>
        <p:nvSpPr>
          <p:cNvPr id="8" name="フッター プレースホルダー 7">
            <a:extLst>
              <a:ext uri="{FF2B5EF4-FFF2-40B4-BE49-F238E27FC236}">
                <a16:creationId xmlns:a16="http://schemas.microsoft.com/office/drawing/2014/main" xmlns="" id="{19CF3152-4FAB-4CF0-A5C3-A3F7C46D4E94}"/>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11ECBE4D-0CA0-446F-AF67-68A3D571399F}"/>
              </a:ext>
            </a:extLst>
          </p:cNvPr>
          <p:cNvSpPr>
            <a:spLocks noGrp="1"/>
          </p:cNvSpPr>
          <p:nvPr>
            <p:ph type="sldNum" sz="quarter" idx="12"/>
          </p:nvPr>
        </p:nvSpPr>
        <p:spPr/>
        <p:txBody>
          <a:bodyPr/>
          <a:lstStyle/>
          <a:p>
            <a:pPr>
              <a:defRPr/>
            </a:pPr>
            <a:fld id="{A83601D4-F0BA-48A0-AB6C-72E3F37738D2}" type="slidenum">
              <a:rPr lang="en-US" altLang="ja-JP" smtClean="0">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99866763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xmlns="" id="{1EF6FE5D-3066-4166-BE64-071BB9631B0F}"/>
              </a:ext>
            </a:extLst>
          </p:cNvPr>
          <p:cNvSpPr>
            <a:spLocks noGrp="1"/>
          </p:cNvSpPr>
          <p:nvPr>
            <p:ph type="dt" sz="half" idx="10"/>
          </p:nvPr>
        </p:nvSpPr>
        <p:spPr/>
        <p:txBody>
          <a:bodyPr/>
          <a:lstStyle/>
          <a:p>
            <a:pPr>
              <a:defRPr/>
            </a:pPr>
            <a:endParaRPr lang="en-US" altLang="ja-JP">
              <a:solidFill>
                <a:prstClr val="black"/>
              </a:solidFill>
            </a:endParaRPr>
          </a:p>
        </p:txBody>
      </p:sp>
      <p:sp>
        <p:nvSpPr>
          <p:cNvPr id="8" name="フッター プレースホルダー 7">
            <a:extLst>
              <a:ext uri="{FF2B5EF4-FFF2-40B4-BE49-F238E27FC236}">
                <a16:creationId xmlns:a16="http://schemas.microsoft.com/office/drawing/2014/main" xmlns="" id="{FBB2CDA1-17F0-4DF7-8745-4C6D087365FA}"/>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56969B5B-1DFF-43EB-8746-C29D377A3509}"/>
              </a:ext>
            </a:extLst>
          </p:cNvPr>
          <p:cNvSpPr>
            <a:spLocks noGrp="1"/>
          </p:cNvSpPr>
          <p:nvPr>
            <p:ph type="sldNum" sz="quarter" idx="12"/>
          </p:nvPr>
        </p:nvSpPr>
        <p:spPr/>
        <p:txBody>
          <a:bodyPr/>
          <a:lstStyle/>
          <a:p>
            <a:pPr>
              <a:defRPr/>
            </a:pPr>
            <a:fld id="{A83601D4-F0BA-48A0-AB6C-72E3F37738D2}" type="slidenum">
              <a:rPr lang="en-US" altLang="ja-JP" smtClean="0">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409141896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6905"/>
            <a:ext cx="7772400" cy="1362075"/>
          </a:xfrm>
        </p:spPr>
        <p:txBody>
          <a:bodyPr anchor="t"/>
          <a:lstStyle>
            <a:lvl1pPr algn="l">
              <a:defRPr sz="3692" b="1" cap="all"/>
            </a:lvl1pPr>
          </a:lstStyle>
          <a:p>
            <a:r>
              <a:rPr lang="ja-JP" altLang="en-US"/>
              <a:t>マスタ タイトルの書式設定</a:t>
            </a:r>
          </a:p>
        </p:txBody>
      </p:sp>
      <p:sp>
        <p:nvSpPr>
          <p:cNvPr id="3" name="テキスト プレースホルダ 2"/>
          <p:cNvSpPr>
            <a:spLocks noGrp="1"/>
          </p:cNvSpPr>
          <p:nvPr>
            <p:ph type="body" idx="1"/>
          </p:nvPr>
        </p:nvSpPr>
        <p:spPr>
          <a:xfrm>
            <a:off x="722435"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7" name="日付プレースホルダー 6">
            <a:extLst>
              <a:ext uri="{FF2B5EF4-FFF2-40B4-BE49-F238E27FC236}">
                <a16:creationId xmlns:a16="http://schemas.microsoft.com/office/drawing/2014/main" xmlns="" id="{0252C9F8-4C3B-4DE9-80FC-FFD43994BDAB}"/>
              </a:ext>
            </a:extLst>
          </p:cNvPr>
          <p:cNvSpPr>
            <a:spLocks noGrp="1"/>
          </p:cNvSpPr>
          <p:nvPr>
            <p:ph type="dt" sz="half" idx="10"/>
          </p:nvPr>
        </p:nvSpPr>
        <p:spPr/>
        <p:txBody>
          <a:bodyPr/>
          <a:lstStyle/>
          <a:p>
            <a:pPr>
              <a:defRPr/>
            </a:pPr>
            <a:endParaRPr lang="en-US" altLang="ja-JP">
              <a:solidFill>
                <a:prstClr val="black"/>
              </a:solidFill>
            </a:endParaRPr>
          </a:p>
        </p:txBody>
      </p:sp>
      <p:sp>
        <p:nvSpPr>
          <p:cNvPr id="8" name="フッター プレースホルダー 7">
            <a:extLst>
              <a:ext uri="{FF2B5EF4-FFF2-40B4-BE49-F238E27FC236}">
                <a16:creationId xmlns:a16="http://schemas.microsoft.com/office/drawing/2014/main" xmlns="" id="{F4747440-22BE-461B-A2BA-2B3F08E87800}"/>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0DB025E6-E5AF-4D00-8D56-FC9D764A6D7A}"/>
              </a:ext>
            </a:extLst>
          </p:cNvPr>
          <p:cNvSpPr>
            <a:spLocks noGrp="1"/>
          </p:cNvSpPr>
          <p:nvPr>
            <p:ph type="sldNum" sz="quarter" idx="12"/>
          </p:nvPr>
        </p:nvSpPr>
        <p:spPr/>
        <p:txBody>
          <a:bodyPr/>
          <a:lstStyle/>
          <a:p>
            <a:pPr>
              <a:defRPr/>
            </a:pPr>
            <a:fld id="{A83601D4-F0BA-48A0-AB6C-72E3F37738D2}" type="slidenum">
              <a:rPr lang="en-US" altLang="ja-JP" smtClean="0">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24928818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2" y="1600205"/>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2338" y="1600205"/>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 name="日付プレースホルダー 7">
            <a:extLst>
              <a:ext uri="{FF2B5EF4-FFF2-40B4-BE49-F238E27FC236}">
                <a16:creationId xmlns:a16="http://schemas.microsoft.com/office/drawing/2014/main" xmlns="" id="{C3658FEC-BFBE-4102-862E-B6FF4314ADC7}"/>
              </a:ext>
            </a:extLst>
          </p:cNvPr>
          <p:cNvSpPr>
            <a:spLocks noGrp="1"/>
          </p:cNvSpPr>
          <p:nvPr>
            <p:ph type="dt" sz="half" idx="10"/>
          </p:nvPr>
        </p:nvSpPr>
        <p:spPr/>
        <p:txBody>
          <a:bodyPr/>
          <a:lstStyle/>
          <a:p>
            <a:pPr>
              <a:defRPr/>
            </a:pPr>
            <a:endParaRPr lang="en-US" altLang="ja-JP">
              <a:solidFill>
                <a:prstClr val="black"/>
              </a:solidFill>
            </a:endParaRPr>
          </a:p>
        </p:txBody>
      </p:sp>
      <p:sp>
        <p:nvSpPr>
          <p:cNvPr id="9" name="フッター プレースホルダー 8">
            <a:extLst>
              <a:ext uri="{FF2B5EF4-FFF2-40B4-BE49-F238E27FC236}">
                <a16:creationId xmlns:a16="http://schemas.microsoft.com/office/drawing/2014/main" xmlns="" id="{8B712098-2932-41B1-BD4D-66B9ACDEA3E1}"/>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7F91443F-EE31-44C7-BF6C-31773F0FE506}"/>
              </a:ext>
            </a:extLst>
          </p:cNvPr>
          <p:cNvSpPr>
            <a:spLocks noGrp="1"/>
          </p:cNvSpPr>
          <p:nvPr>
            <p:ph type="sldNum" sz="quarter" idx="12"/>
          </p:nvPr>
        </p:nvSpPr>
        <p:spPr/>
        <p:txBody>
          <a:bodyPr/>
          <a:lstStyle/>
          <a:p>
            <a:pPr>
              <a:defRPr/>
            </a:pPr>
            <a:fld id="{A83601D4-F0BA-48A0-AB6C-72E3F37738D2}" type="slidenum">
              <a:rPr lang="en-US" altLang="ja-JP" smtClean="0">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11160460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066"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272" y="1535113"/>
            <a:ext cx="404153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272" y="2174875"/>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 name="日付プレースホルダー 9">
            <a:extLst>
              <a:ext uri="{FF2B5EF4-FFF2-40B4-BE49-F238E27FC236}">
                <a16:creationId xmlns:a16="http://schemas.microsoft.com/office/drawing/2014/main" xmlns="" id="{860E069A-E464-4908-AB08-09A53746F232}"/>
              </a:ext>
            </a:extLst>
          </p:cNvPr>
          <p:cNvSpPr>
            <a:spLocks noGrp="1"/>
          </p:cNvSpPr>
          <p:nvPr>
            <p:ph type="dt" sz="half" idx="10"/>
          </p:nvPr>
        </p:nvSpPr>
        <p:spPr/>
        <p:txBody>
          <a:bodyPr/>
          <a:lstStyle/>
          <a:p>
            <a:pPr>
              <a:defRPr/>
            </a:pPr>
            <a:endParaRPr lang="en-US" altLang="ja-JP">
              <a:solidFill>
                <a:prstClr val="black"/>
              </a:solidFill>
            </a:endParaRPr>
          </a:p>
        </p:txBody>
      </p:sp>
      <p:sp>
        <p:nvSpPr>
          <p:cNvPr id="11" name="フッター プレースホルダー 10">
            <a:extLst>
              <a:ext uri="{FF2B5EF4-FFF2-40B4-BE49-F238E27FC236}">
                <a16:creationId xmlns:a16="http://schemas.microsoft.com/office/drawing/2014/main" xmlns="" id="{0B1CFC01-7C36-4996-8EAF-7A68FF0E1964}"/>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2" name="スライド番号プレースホルダー 11">
            <a:extLst>
              <a:ext uri="{FF2B5EF4-FFF2-40B4-BE49-F238E27FC236}">
                <a16:creationId xmlns:a16="http://schemas.microsoft.com/office/drawing/2014/main" xmlns="" id="{7172A6EC-2FA0-4D18-A998-DA929B01FA3E}"/>
              </a:ext>
            </a:extLst>
          </p:cNvPr>
          <p:cNvSpPr>
            <a:spLocks noGrp="1"/>
          </p:cNvSpPr>
          <p:nvPr>
            <p:ph type="sldNum" sz="quarter" idx="12"/>
          </p:nvPr>
        </p:nvSpPr>
        <p:spPr/>
        <p:txBody>
          <a:bodyPr/>
          <a:lstStyle/>
          <a:p>
            <a:pPr>
              <a:defRPr/>
            </a:pPr>
            <a:fld id="{A83601D4-F0BA-48A0-AB6C-72E3F37738D2}" type="slidenum">
              <a:rPr lang="en-US" altLang="ja-JP" smtClean="0">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94110331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6" name="日付プレースホルダー 5">
            <a:extLst>
              <a:ext uri="{FF2B5EF4-FFF2-40B4-BE49-F238E27FC236}">
                <a16:creationId xmlns:a16="http://schemas.microsoft.com/office/drawing/2014/main" xmlns="" id="{621E93DC-5893-49B9-9A4F-D3637FF88ED5}"/>
              </a:ext>
            </a:extLst>
          </p:cNvPr>
          <p:cNvSpPr>
            <a:spLocks noGrp="1"/>
          </p:cNvSpPr>
          <p:nvPr>
            <p:ph type="dt" sz="half" idx="10"/>
          </p:nvPr>
        </p:nvSpPr>
        <p:spPr/>
        <p:txBody>
          <a:bodyPr/>
          <a:lstStyle/>
          <a:p>
            <a:pPr>
              <a:defRPr/>
            </a:pPr>
            <a:endParaRPr lang="en-US" altLang="ja-JP">
              <a:solidFill>
                <a:prstClr val="black"/>
              </a:solidFill>
            </a:endParaRPr>
          </a:p>
        </p:txBody>
      </p:sp>
      <p:sp>
        <p:nvSpPr>
          <p:cNvPr id="7" name="フッター プレースホルダー 6">
            <a:extLst>
              <a:ext uri="{FF2B5EF4-FFF2-40B4-BE49-F238E27FC236}">
                <a16:creationId xmlns:a16="http://schemas.microsoft.com/office/drawing/2014/main" xmlns="" id="{298AB0C2-D496-4789-A287-B8BC3DBDFDB8}"/>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スライド番号プレースホルダー 7">
            <a:extLst>
              <a:ext uri="{FF2B5EF4-FFF2-40B4-BE49-F238E27FC236}">
                <a16:creationId xmlns:a16="http://schemas.microsoft.com/office/drawing/2014/main" xmlns="" id="{EE21F9C0-2269-423D-8443-FA25936F0B10}"/>
              </a:ext>
            </a:extLst>
          </p:cNvPr>
          <p:cNvSpPr>
            <a:spLocks noGrp="1"/>
          </p:cNvSpPr>
          <p:nvPr>
            <p:ph type="sldNum" sz="quarter" idx="12"/>
          </p:nvPr>
        </p:nvSpPr>
        <p:spPr/>
        <p:txBody>
          <a:bodyPr/>
          <a:lstStyle/>
          <a:p>
            <a:pPr>
              <a:defRPr/>
            </a:pPr>
            <a:fld id="{A83601D4-F0BA-48A0-AB6C-72E3F37738D2}" type="slidenum">
              <a:rPr lang="en-US" altLang="ja-JP" smtClean="0">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45184998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日付プレースホルダー 4">
            <a:extLst>
              <a:ext uri="{FF2B5EF4-FFF2-40B4-BE49-F238E27FC236}">
                <a16:creationId xmlns:a16="http://schemas.microsoft.com/office/drawing/2014/main" xmlns="" id="{1903BE46-5EA4-4513-88E0-07B4EEB98402}"/>
              </a:ext>
            </a:extLst>
          </p:cNvPr>
          <p:cNvSpPr>
            <a:spLocks noGrp="1"/>
          </p:cNvSpPr>
          <p:nvPr>
            <p:ph type="dt" sz="half" idx="10"/>
          </p:nvPr>
        </p:nvSpPr>
        <p:spPr/>
        <p:txBody>
          <a:bodyPr/>
          <a:lstStyle/>
          <a:p>
            <a:pPr>
              <a:defRPr/>
            </a:pPr>
            <a:endParaRPr lang="en-US" altLang="ja-JP">
              <a:solidFill>
                <a:prstClr val="black"/>
              </a:solidFill>
            </a:endParaRPr>
          </a:p>
        </p:txBody>
      </p:sp>
      <p:sp>
        <p:nvSpPr>
          <p:cNvPr id="6" name="フッター プレースホルダー 5">
            <a:extLst>
              <a:ext uri="{FF2B5EF4-FFF2-40B4-BE49-F238E27FC236}">
                <a16:creationId xmlns:a16="http://schemas.microsoft.com/office/drawing/2014/main" xmlns="" id="{80E51076-5535-48F0-AD06-E64F84EC5812}"/>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7" name="スライド番号プレースホルダー 6">
            <a:extLst>
              <a:ext uri="{FF2B5EF4-FFF2-40B4-BE49-F238E27FC236}">
                <a16:creationId xmlns:a16="http://schemas.microsoft.com/office/drawing/2014/main" xmlns="" id="{9C5E84FF-B46C-42A3-85FE-332889088BC0}"/>
              </a:ext>
            </a:extLst>
          </p:cNvPr>
          <p:cNvSpPr>
            <a:spLocks noGrp="1"/>
          </p:cNvSpPr>
          <p:nvPr>
            <p:ph type="sldNum" sz="quarter" idx="12"/>
          </p:nvPr>
        </p:nvSpPr>
        <p:spPr/>
        <p:txBody>
          <a:bodyPr/>
          <a:lstStyle/>
          <a:p>
            <a:pPr>
              <a:defRPr/>
            </a:pPr>
            <a:fld id="{A83601D4-F0BA-48A0-AB6C-72E3F37738D2}" type="slidenum">
              <a:rPr lang="en-US" altLang="ja-JP" smtClean="0">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53239368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435"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575538" y="273055"/>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2" y="1435103"/>
            <a:ext cx="3008435"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8" name="日付プレースホルダー 7">
            <a:extLst>
              <a:ext uri="{FF2B5EF4-FFF2-40B4-BE49-F238E27FC236}">
                <a16:creationId xmlns:a16="http://schemas.microsoft.com/office/drawing/2014/main" xmlns="" id="{77D071F4-2CAB-4F16-8221-F618D493D6CC}"/>
              </a:ext>
            </a:extLst>
          </p:cNvPr>
          <p:cNvSpPr>
            <a:spLocks noGrp="1"/>
          </p:cNvSpPr>
          <p:nvPr>
            <p:ph type="dt" sz="half" idx="10"/>
          </p:nvPr>
        </p:nvSpPr>
        <p:spPr/>
        <p:txBody>
          <a:bodyPr/>
          <a:lstStyle/>
          <a:p>
            <a:pPr>
              <a:defRPr/>
            </a:pPr>
            <a:endParaRPr lang="en-US" altLang="ja-JP">
              <a:solidFill>
                <a:prstClr val="black"/>
              </a:solidFill>
            </a:endParaRPr>
          </a:p>
        </p:txBody>
      </p:sp>
      <p:sp>
        <p:nvSpPr>
          <p:cNvPr id="9" name="フッター プレースホルダー 8">
            <a:extLst>
              <a:ext uri="{FF2B5EF4-FFF2-40B4-BE49-F238E27FC236}">
                <a16:creationId xmlns:a16="http://schemas.microsoft.com/office/drawing/2014/main" xmlns="" id="{43595971-9EB1-4579-9742-262F632BBBE3}"/>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9760DBDE-6427-4B29-B67D-899177C56B00}"/>
              </a:ext>
            </a:extLst>
          </p:cNvPr>
          <p:cNvSpPr>
            <a:spLocks noGrp="1"/>
          </p:cNvSpPr>
          <p:nvPr>
            <p:ph type="sldNum" sz="quarter" idx="12"/>
          </p:nvPr>
        </p:nvSpPr>
        <p:spPr/>
        <p:txBody>
          <a:bodyPr/>
          <a:lstStyle/>
          <a:p>
            <a:pPr>
              <a:defRPr/>
            </a:pPr>
            <a:fld id="{A83601D4-F0BA-48A0-AB6C-72E3F37738D2}" type="slidenum">
              <a:rPr lang="en-US" altLang="ja-JP" smtClean="0">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83844159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792166"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4" name="テキスト プレースホルダ 3"/>
          <p:cNvSpPr>
            <a:spLocks noGrp="1"/>
          </p:cNvSpPr>
          <p:nvPr>
            <p:ph type="body" sz="half" idx="2"/>
          </p:nvPr>
        </p:nvSpPr>
        <p:spPr>
          <a:xfrm>
            <a:off x="1792166"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8" name="日付プレースホルダー 7">
            <a:extLst>
              <a:ext uri="{FF2B5EF4-FFF2-40B4-BE49-F238E27FC236}">
                <a16:creationId xmlns:a16="http://schemas.microsoft.com/office/drawing/2014/main" xmlns="" id="{3EF5F443-DFF7-47DD-8DD6-BAD63EC7B374}"/>
              </a:ext>
            </a:extLst>
          </p:cNvPr>
          <p:cNvSpPr>
            <a:spLocks noGrp="1"/>
          </p:cNvSpPr>
          <p:nvPr>
            <p:ph type="dt" sz="half" idx="10"/>
          </p:nvPr>
        </p:nvSpPr>
        <p:spPr/>
        <p:txBody>
          <a:bodyPr/>
          <a:lstStyle/>
          <a:p>
            <a:pPr>
              <a:defRPr/>
            </a:pPr>
            <a:endParaRPr lang="en-US" altLang="ja-JP">
              <a:solidFill>
                <a:prstClr val="black"/>
              </a:solidFill>
            </a:endParaRPr>
          </a:p>
        </p:txBody>
      </p:sp>
      <p:sp>
        <p:nvSpPr>
          <p:cNvPr id="9" name="フッター プレースホルダー 8">
            <a:extLst>
              <a:ext uri="{FF2B5EF4-FFF2-40B4-BE49-F238E27FC236}">
                <a16:creationId xmlns:a16="http://schemas.microsoft.com/office/drawing/2014/main" xmlns="" id="{A418FC69-70C2-4080-82FC-E5BB28B725DA}"/>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D2C93EC1-5E35-49B3-9EC0-1FEFEEC8C069}"/>
              </a:ext>
            </a:extLst>
          </p:cNvPr>
          <p:cNvSpPr>
            <a:spLocks noGrp="1"/>
          </p:cNvSpPr>
          <p:nvPr>
            <p:ph type="sldNum" sz="quarter" idx="12"/>
          </p:nvPr>
        </p:nvSpPr>
        <p:spPr/>
        <p:txBody>
          <a:bodyPr/>
          <a:lstStyle/>
          <a:p>
            <a:pPr>
              <a:defRPr/>
            </a:pPr>
            <a:fld id="{A83601D4-F0BA-48A0-AB6C-72E3F37738D2}" type="slidenum">
              <a:rPr lang="en-US" altLang="ja-JP" smtClean="0">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043596795"/>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xmlns="" id="{097085E1-FBE5-4920-BC71-E168D08A5A9D}"/>
              </a:ext>
            </a:extLst>
          </p:cNvPr>
          <p:cNvSpPr>
            <a:spLocks noGrp="1"/>
          </p:cNvSpPr>
          <p:nvPr>
            <p:ph type="dt" sz="half" idx="10"/>
          </p:nvPr>
        </p:nvSpPr>
        <p:spPr/>
        <p:txBody>
          <a:bodyPr/>
          <a:lstStyle/>
          <a:p>
            <a:pPr>
              <a:defRPr/>
            </a:pPr>
            <a:endParaRPr lang="en-US" altLang="ja-JP">
              <a:solidFill>
                <a:prstClr val="black"/>
              </a:solidFill>
            </a:endParaRPr>
          </a:p>
        </p:txBody>
      </p:sp>
      <p:sp>
        <p:nvSpPr>
          <p:cNvPr id="8" name="フッター プレースホルダー 7">
            <a:extLst>
              <a:ext uri="{FF2B5EF4-FFF2-40B4-BE49-F238E27FC236}">
                <a16:creationId xmlns:a16="http://schemas.microsoft.com/office/drawing/2014/main" xmlns="" id="{FE914701-66AF-4903-A7A6-F907FAAF8213}"/>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CE2CB27E-1BB5-4383-B7E2-C885FD6EB05D}"/>
              </a:ext>
            </a:extLst>
          </p:cNvPr>
          <p:cNvSpPr>
            <a:spLocks noGrp="1"/>
          </p:cNvSpPr>
          <p:nvPr>
            <p:ph type="sldNum" sz="quarter" idx="12"/>
          </p:nvPr>
        </p:nvSpPr>
        <p:spPr/>
        <p:txBody>
          <a:bodyPr/>
          <a:lstStyle/>
          <a:p>
            <a:pPr>
              <a:defRPr/>
            </a:pPr>
            <a:fld id="{A83601D4-F0BA-48A0-AB6C-72E3F37738D2}" type="slidenum">
              <a:rPr lang="en-US" altLang="ja-JP" smtClean="0">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91358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8" name="日付プレースホルダー 7">
            <a:extLst>
              <a:ext uri="{FF2B5EF4-FFF2-40B4-BE49-F238E27FC236}">
                <a16:creationId xmlns:a16="http://schemas.microsoft.com/office/drawing/2014/main" xmlns="" id="{F61E0840-53A5-482D-995F-4E54DA729011}"/>
              </a:ext>
            </a:extLst>
          </p:cNvPr>
          <p:cNvSpPr>
            <a:spLocks noGrp="1"/>
          </p:cNvSpPr>
          <p:nvPr>
            <p:ph type="dt" sz="half" idx="10"/>
          </p:nvPr>
        </p:nvSpPr>
        <p:spPr/>
        <p:txBody>
          <a:bodyPr/>
          <a:lstStyle/>
          <a:p>
            <a:pPr>
              <a:defRPr/>
            </a:pPr>
            <a:endParaRPr lang="en-US" altLang="ja-JP"/>
          </a:p>
        </p:txBody>
      </p:sp>
      <p:sp>
        <p:nvSpPr>
          <p:cNvPr id="9" name="フッター プレースホルダー 8">
            <a:extLst>
              <a:ext uri="{FF2B5EF4-FFF2-40B4-BE49-F238E27FC236}">
                <a16:creationId xmlns:a16="http://schemas.microsoft.com/office/drawing/2014/main" xmlns="" id="{95067882-EED5-4E83-9621-8BAB6E36D943}"/>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29025F70-AB7D-4F17-974C-E418796236E1}"/>
              </a:ext>
            </a:extLst>
          </p:cNvPr>
          <p:cNvSpPr>
            <a:spLocks noGrp="1"/>
          </p:cNvSpPr>
          <p:nvPr>
            <p:ph type="sldNum" sz="quarter" idx="12"/>
          </p:nvPr>
        </p:nvSpPr>
        <p:spPr/>
        <p:txBody>
          <a:bodyPr/>
          <a:lstStyle/>
          <a:p>
            <a:pPr>
              <a:defRPr/>
            </a:pPr>
            <a:fld id="{C993D762-CD5B-413A-A315-DE9E2B4EBB0A}" type="slidenum">
              <a:rPr lang="en-US" altLang="ja-JP" smtClean="0"/>
              <a:pPr>
                <a:defRPr/>
              </a:pPr>
              <a:t>‹#›</a:t>
            </a:fld>
            <a:endParaRPr lang="en-US" altLang="ja-JP"/>
          </a:p>
        </p:txBody>
      </p:sp>
    </p:spTree>
    <p:extLst>
      <p:ext uri="{BB962C8B-B14F-4D97-AF65-F5344CB8AC3E}">
        <p14:creationId xmlns:p14="http://schemas.microsoft.com/office/powerpoint/2010/main" val="126758405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3"/>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2" y="274643"/>
            <a:ext cx="6031523"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xmlns="" id="{A5495D4D-B05E-438C-9C28-B7498083390A}"/>
              </a:ext>
            </a:extLst>
          </p:cNvPr>
          <p:cNvSpPr>
            <a:spLocks noGrp="1"/>
          </p:cNvSpPr>
          <p:nvPr>
            <p:ph type="dt" sz="half" idx="10"/>
          </p:nvPr>
        </p:nvSpPr>
        <p:spPr/>
        <p:txBody>
          <a:bodyPr/>
          <a:lstStyle/>
          <a:p>
            <a:pPr>
              <a:defRPr/>
            </a:pPr>
            <a:endParaRPr lang="en-US" altLang="ja-JP">
              <a:solidFill>
                <a:prstClr val="black"/>
              </a:solidFill>
            </a:endParaRPr>
          </a:p>
        </p:txBody>
      </p:sp>
      <p:sp>
        <p:nvSpPr>
          <p:cNvPr id="8" name="フッター プレースホルダー 7">
            <a:extLst>
              <a:ext uri="{FF2B5EF4-FFF2-40B4-BE49-F238E27FC236}">
                <a16:creationId xmlns:a16="http://schemas.microsoft.com/office/drawing/2014/main" xmlns="" id="{AC3FD0F9-8AAD-4B79-AC07-EDA9D78933D9}"/>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EC59B5B0-8D68-4A39-9F32-A5ED5B17A18E}"/>
              </a:ext>
            </a:extLst>
          </p:cNvPr>
          <p:cNvSpPr>
            <a:spLocks noGrp="1"/>
          </p:cNvSpPr>
          <p:nvPr>
            <p:ph type="sldNum" sz="quarter" idx="12"/>
          </p:nvPr>
        </p:nvSpPr>
        <p:spPr/>
        <p:txBody>
          <a:bodyPr/>
          <a:lstStyle/>
          <a:p>
            <a:pPr>
              <a:defRPr/>
            </a:pPr>
            <a:fld id="{A83601D4-F0BA-48A0-AB6C-72E3F37738D2}" type="slidenum">
              <a:rPr lang="en-US" altLang="ja-JP" smtClean="0">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133728350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457200" y="1600205"/>
            <a:ext cx="8229600" cy="4525963"/>
          </a:xfrm>
        </p:spPr>
        <p:txBody>
          <a:bodyPr/>
          <a:lstStyle/>
          <a:p>
            <a:pPr lvl="0"/>
            <a:endParaRPr lang="ja-JP" altLang="en-US" noProof="0"/>
          </a:p>
        </p:txBody>
      </p:sp>
      <p:sp>
        <p:nvSpPr>
          <p:cNvPr id="7" name="日付プレースホルダー 6">
            <a:extLst>
              <a:ext uri="{FF2B5EF4-FFF2-40B4-BE49-F238E27FC236}">
                <a16:creationId xmlns:a16="http://schemas.microsoft.com/office/drawing/2014/main" xmlns="" id="{A3D7791A-36CC-40A9-85AB-75A1CC2921F5}"/>
              </a:ext>
            </a:extLst>
          </p:cNvPr>
          <p:cNvSpPr>
            <a:spLocks noGrp="1"/>
          </p:cNvSpPr>
          <p:nvPr>
            <p:ph type="dt" sz="half" idx="10"/>
          </p:nvPr>
        </p:nvSpPr>
        <p:spPr/>
        <p:txBody>
          <a:bodyPr/>
          <a:lstStyle/>
          <a:p>
            <a:pPr>
              <a:defRPr/>
            </a:pPr>
            <a:endParaRPr lang="en-US" altLang="ja-JP">
              <a:solidFill>
                <a:prstClr val="black"/>
              </a:solidFill>
            </a:endParaRPr>
          </a:p>
        </p:txBody>
      </p:sp>
      <p:sp>
        <p:nvSpPr>
          <p:cNvPr id="8" name="フッター プレースホルダー 7">
            <a:extLst>
              <a:ext uri="{FF2B5EF4-FFF2-40B4-BE49-F238E27FC236}">
                <a16:creationId xmlns:a16="http://schemas.microsoft.com/office/drawing/2014/main" xmlns="" id="{66E1DEBD-006D-4FA4-923C-47AB071B0FB2}"/>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960E833D-0CF2-47D5-9C47-F1A14A4E6C17}"/>
              </a:ext>
            </a:extLst>
          </p:cNvPr>
          <p:cNvSpPr>
            <a:spLocks noGrp="1"/>
          </p:cNvSpPr>
          <p:nvPr>
            <p:ph type="sldNum" sz="quarter" idx="12"/>
          </p:nvPr>
        </p:nvSpPr>
        <p:spPr/>
        <p:txBody>
          <a:bodyPr/>
          <a:lstStyle/>
          <a:p>
            <a:pPr>
              <a:defRPr/>
            </a:pPr>
            <a:fld id="{A83601D4-F0BA-48A0-AB6C-72E3F37738D2}" type="slidenum">
              <a:rPr lang="en-US" altLang="ja-JP" smtClean="0">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43313789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43"/>
            <a:ext cx="82296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ー 5">
            <a:extLst>
              <a:ext uri="{FF2B5EF4-FFF2-40B4-BE49-F238E27FC236}">
                <a16:creationId xmlns:a16="http://schemas.microsoft.com/office/drawing/2014/main" xmlns="" id="{02A2D328-8C43-4A33-98C7-B5A945D9C168}"/>
              </a:ext>
            </a:extLst>
          </p:cNvPr>
          <p:cNvSpPr>
            <a:spLocks noGrp="1"/>
          </p:cNvSpPr>
          <p:nvPr>
            <p:ph type="dt" sz="half" idx="10"/>
          </p:nvPr>
        </p:nvSpPr>
        <p:spPr/>
        <p:txBody>
          <a:bodyPr/>
          <a:lstStyle/>
          <a:p>
            <a:pPr>
              <a:defRPr/>
            </a:pPr>
            <a:endParaRPr lang="en-US" altLang="ja-JP">
              <a:solidFill>
                <a:prstClr val="black"/>
              </a:solidFill>
            </a:endParaRPr>
          </a:p>
        </p:txBody>
      </p:sp>
      <p:sp>
        <p:nvSpPr>
          <p:cNvPr id="7" name="フッター プレースホルダー 6">
            <a:extLst>
              <a:ext uri="{FF2B5EF4-FFF2-40B4-BE49-F238E27FC236}">
                <a16:creationId xmlns:a16="http://schemas.microsoft.com/office/drawing/2014/main" xmlns="" id="{B6BA150E-8C53-4A81-BEE4-F0CA07CD98E7}"/>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スライド番号プレースホルダー 7">
            <a:extLst>
              <a:ext uri="{FF2B5EF4-FFF2-40B4-BE49-F238E27FC236}">
                <a16:creationId xmlns:a16="http://schemas.microsoft.com/office/drawing/2014/main" xmlns="" id="{AD21F972-1F7E-4214-9283-0625AACA5833}"/>
              </a:ext>
            </a:extLst>
          </p:cNvPr>
          <p:cNvSpPr>
            <a:spLocks noGrp="1"/>
          </p:cNvSpPr>
          <p:nvPr>
            <p:ph type="sldNum" sz="quarter" idx="12"/>
          </p:nvPr>
        </p:nvSpPr>
        <p:spPr/>
        <p:txBody>
          <a:bodyPr/>
          <a:lstStyle/>
          <a:p>
            <a:pPr>
              <a:defRPr/>
            </a:pPr>
            <a:fld id="{A83601D4-F0BA-48A0-AB6C-72E3F37738D2}" type="slidenum">
              <a:rPr lang="en-US" altLang="ja-JP" smtClean="0">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163975678"/>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5539"/>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215"/>
            </a:lvl1pPr>
            <a:lvl2pPr marL="422041" indent="0" algn="ctr">
              <a:buNone/>
              <a:defRPr sz="1846"/>
            </a:lvl2pPr>
            <a:lvl3pPr marL="844083" indent="0" algn="ctr">
              <a:buNone/>
              <a:defRPr sz="1662"/>
            </a:lvl3pPr>
            <a:lvl4pPr marL="1266124" indent="0" algn="ctr">
              <a:buNone/>
              <a:defRPr sz="1477"/>
            </a:lvl4pPr>
            <a:lvl5pPr marL="1688165" indent="0" algn="ctr">
              <a:buNone/>
              <a:defRPr sz="1477"/>
            </a:lvl5pPr>
            <a:lvl6pPr marL="2110207" indent="0" algn="ctr">
              <a:buNone/>
              <a:defRPr sz="1477"/>
            </a:lvl6pPr>
            <a:lvl7pPr marL="2532248" indent="0" algn="ctr">
              <a:buNone/>
              <a:defRPr sz="1477"/>
            </a:lvl7pPr>
            <a:lvl8pPr marL="2954289" indent="0" algn="ctr">
              <a:buNone/>
              <a:defRPr sz="1477"/>
            </a:lvl8pPr>
            <a:lvl9pPr marL="3376331" indent="0" algn="ctr">
              <a:buNone/>
              <a:defRPr sz="1477"/>
            </a:lvl9pPr>
          </a:lstStyle>
          <a:p>
            <a:r>
              <a:rPr lang="ja-JP" altLang="en-US"/>
              <a:t>マスター サブタイトルの書式設定</a:t>
            </a:r>
            <a:endParaRPr lang="en-US" dirty="0"/>
          </a:p>
        </p:txBody>
      </p:sp>
      <p:sp>
        <p:nvSpPr>
          <p:cNvPr id="7" name="日付プレースホルダー 6">
            <a:extLst>
              <a:ext uri="{FF2B5EF4-FFF2-40B4-BE49-F238E27FC236}">
                <a16:creationId xmlns:a16="http://schemas.microsoft.com/office/drawing/2014/main" xmlns="" id="{A210E064-7B98-4C4B-8B66-213E0691C1E7}"/>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xmlns="" id="{87121993-FE65-4E32-A020-47B8FBB750B2}"/>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2C3FB474-0593-40ED-816C-81BAF52B5F6D}"/>
              </a:ext>
            </a:extLst>
          </p:cNvPr>
          <p:cNvSpPr>
            <a:spLocks noGrp="1"/>
          </p:cNvSpPr>
          <p:nvPr>
            <p:ph type="sldNum" sz="quarter" idx="12"/>
          </p:nvPr>
        </p:nvSpPr>
        <p:spPr/>
        <p:txBody>
          <a:bodyPr/>
          <a:lstStyle/>
          <a:p>
            <a:fld id="{C8171A6E-2AF2-4A5C-899E-5446BB484105}" type="slidenum">
              <a:rPr kumimoji="1" lang="ja-JP" altLang="en-US" smtClean="0"/>
              <a:t>‹#›</a:t>
            </a:fld>
            <a:endParaRPr kumimoji="1" lang="ja-JP" altLang="en-US"/>
          </a:p>
        </p:txBody>
      </p:sp>
    </p:spTree>
    <p:extLst>
      <p:ext uri="{BB962C8B-B14F-4D97-AF65-F5344CB8AC3E}">
        <p14:creationId xmlns:p14="http://schemas.microsoft.com/office/powerpoint/2010/main" val="414874075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日付プレースホルダー 6">
            <a:extLst>
              <a:ext uri="{FF2B5EF4-FFF2-40B4-BE49-F238E27FC236}">
                <a16:creationId xmlns:a16="http://schemas.microsoft.com/office/drawing/2014/main" xmlns="" id="{7C0083A1-227C-4EBE-81F1-BA17C59962CC}"/>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xmlns="" id="{A959FA03-DC67-4FC8-9CFE-F9D63CAE45E8}"/>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07975834-7FE0-41FF-97C0-6252A1320AD2}"/>
              </a:ext>
            </a:extLst>
          </p:cNvPr>
          <p:cNvSpPr>
            <a:spLocks noGrp="1"/>
          </p:cNvSpPr>
          <p:nvPr>
            <p:ph type="sldNum" sz="quarter" idx="12"/>
          </p:nvPr>
        </p:nvSpPr>
        <p:spPr/>
        <p:txBody>
          <a:bodyPr/>
          <a:lstStyle/>
          <a:p>
            <a:fld id="{C8171A6E-2AF2-4A5C-899E-5446BB484105}" type="slidenum">
              <a:rPr kumimoji="1" lang="ja-JP" altLang="en-US" smtClean="0"/>
              <a:t>‹#›</a:t>
            </a:fld>
            <a:endParaRPr kumimoji="1" lang="ja-JP" altLang="en-US"/>
          </a:p>
        </p:txBody>
      </p:sp>
    </p:spTree>
    <p:extLst>
      <p:ext uri="{BB962C8B-B14F-4D97-AF65-F5344CB8AC3E}">
        <p14:creationId xmlns:p14="http://schemas.microsoft.com/office/powerpoint/2010/main" val="2007100486"/>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9" y="1709741"/>
            <a:ext cx="7886700" cy="2852737"/>
          </a:xfrm>
        </p:spPr>
        <p:txBody>
          <a:bodyPr anchor="b"/>
          <a:lstStyle>
            <a:lvl1pPr>
              <a:defRPr sz="553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9" y="4589466"/>
            <a:ext cx="7886700" cy="1500187"/>
          </a:xfrm>
        </p:spPr>
        <p:txBody>
          <a:bodyPr/>
          <a:lstStyle>
            <a:lvl1pPr marL="0" indent="0">
              <a:buNone/>
              <a:defRPr sz="2215">
                <a:solidFill>
                  <a:schemeClr val="tx1"/>
                </a:solidFill>
              </a:defRPr>
            </a:lvl1pPr>
            <a:lvl2pPr marL="422041" indent="0">
              <a:buNone/>
              <a:defRPr sz="1846">
                <a:solidFill>
                  <a:schemeClr val="tx1">
                    <a:tint val="75000"/>
                  </a:schemeClr>
                </a:solidFill>
              </a:defRPr>
            </a:lvl2pPr>
            <a:lvl3pPr marL="844083" indent="0">
              <a:buNone/>
              <a:defRPr sz="1662">
                <a:solidFill>
                  <a:schemeClr val="tx1">
                    <a:tint val="75000"/>
                  </a:schemeClr>
                </a:solidFill>
              </a:defRPr>
            </a:lvl3pPr>
            <a:lvl4pPr marL="1266124" indent="0">
              <a:buNone/>
              <a:defRPr sz="1477">
                <a:solidFill>
                  <a:schemeClr val="tx1">
                    <a:tint val="75000"/>
                  </a:schemeClr>
                </a:solidFill>
              </a:defRPr>
            </a:lvl4pPr>
            <a:lvl5pPr marL="1688165" indent="0">
              <a:buNone/>
              <a:defRPr sz="1477">
                <a:solidFill>
                  <a:schemeClr val="tx1">
                    <a:tint val="75000"/>
                  </a:schemeClr>
                </a:solidFill>
              </a:defRPr>
            </a:lvl5pPr>
            <a:lvl6pPr marL="2110207" indent="0">
              <a:buNone/>
              <a:defRPr sz="1477">
                <a:solidFill>
                  <a:schemeClr val="tx1">
                    <a:tint val="75000"/>
                  </a:schemeClr>
                </a:solidFill>
              </a:defRPr>
            </a:lvl6pPr>
            <a:lvl7pPr marL="2532248" indent="0">
              <a:buNone/>
              <a:defRPr sz="1477">
                <a:solidFill>
                  <a:schemeClr val="tx1">
                    <a:tint val="75000"/>
                  </a:schemeClr>
                </a:solidFill>
              </a:defRPr>
            </a:lvl7pPr>
            <a:lvl8pPr marL="2954289" indent="0">
              <a:buNone/>
              <a:defRPr sz="1477">
                <a:solidFill>
                  <a:schemeClr val="tx1">
                    <a:tint val="75000"/>
                  </a:schemeClr>
                </a:solidFill>
              </a:defRPr>
            </a:lvl8pPr>
            <a:lvl9pPr marL="3376331" indent="0">
              <a:buNone/>
              <a:defRPr sz="1477">
                <a:solidFill>
                  <a:schemeClr val="tx1">
                    <a:tint val="75000"/>
                  </a:schemeClr>
                </a:solidFill>
              </a:defRPr>
            </a:lvl9pPr>
          </a:lstStyle>
          <a:p>
            <a:pPr lvl="0"/>
            <a:r>
              <a:rPr lang="ja-JP" altLang="en-US"/>
              <a:t>マスター テキストの書式設定</a:t>
            </a:r>
          </a:p>
        </p:txBody>
      </p:sp>
      <p:sp>
        <p:nvSpPr>
          <p:cNvPr id="7" name="日付プレースホルダー 6">
            <a:extLst>
              <a:ext uri="{FF2B5EF4-FFF2-40B4-BE49-F238E27FC236}">
                <a16:creationId xmlns:a16="http://schemas.microsoft.com/office/drawing/2014/main" xmlns="" id="{D504CE38-94C2-4DD7-BEB5-6EA5CC26A5D7}"/>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xmlns="" id="{C8F53EB9-1C26-4183-9904-1017AE6FA5E5}"/>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AA78CF11-DC51-40A1-B27A-9AF65400F0FC}"/>
              </a:ext>
            </a:extLst>
          </p:cNvPr>
          <p:cNvSpPr>
            <a:spLocks noGrp="1"/>
          </p:cNvSpPr>
          <p:nvPr>
            <p:ph type="sldNum" sz="quarter" idx="12"/>
          </p:nvPr>
        </p:nvSpPr>
        <p:spPr/>
        <p:txBody>
          <a:bodyPr/>
          <a:lstStyle/>
          <a:p>
            <a:fld id="{C8171A6E-2AF2-4A5C-899E-5446BB484105}" type="slidenum">
              <a:rPr kumimoji="1" lang="ja-JP" altLang="en-US" smtClean="0"/>
              <a:t>‹#›</a:t>
            </a:fld>
            <a:endParaRPr kumimoji="1" lang="ja-JP" altLang="en-US"/>
          </a:p>
        </p:txBody>
      </p:sp>
    </p:spTree>
    <p:extLst>
      <p:ext uri="{BB962C8B-B14F-4D97-AF65-F5344CB8AC3E}">
        <p14:creationId xmlns:p14="http://schemas.microsoft.com/office/powerpoint/2010/main" val="842909037"/>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8" name="日付プレースホルダー 7">
            <a:extLst>
              <a:ext uri="{FF2B5EF4-FFF2-40B4-BE49-F238E27FC236}">
                <a16:creationId xmlns:a16="http://schemas.microsoft.com/office/drawing/2014/main" xmlns="" id="{07B86137-AA9F-49A8-AEEE-F6695E779A5F}"/>
              </a:ext>
            </a:extLst>
          </p:cNvPr>
          <p:cNvSpPr>
            <a:spLocks noGrp="1"/>
          </p:cNvSpPr>
          <p:nvPr>
            <p:ph type="dt" sz="half" idx="10"/>
          </p:nvPr>
        </p:nvSpPr>
        <p:spPr/>
        <p:txBody>
          <a:bodyPr/>
          <a:lstStyle/>
          <a:p>
            <a:endParaRPr kumimoji="1" lang="ja-JP" altLang="en-US"/>
          </a:p>
        </p:txBody>
      </p:sp>
      <p:sp>
        <p:nvSpPr>
          <p:cNvPr id="9" name="フッター プレースホルダー 8">
            <a:extLst>
              <a:ext uri="{FF2B5EF4-FFF2-40B4-BE49-F238E27FC236}">
                <a16:creationId xmlns:a16="http://schemas.microsoft.com/office/drawing/2014/main" xmlns="" id="{A3A98FA8-1ECB-4C5E-8A88-F45665D2ADED}"/>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A6C35C1B-6103-4FBE-9E9F-34FBAC0BAE5F}"/>
              </a:ext>
            </a:extLst>
          </p:cNvPr>
          <p:cNvSpPr>
            <a:spLocks noGrp="1"/>
          </p:cNvSpPr>
          <p:nvPr>
            <p:ph type="sldNum" sz="quarter" idx="12"/>
          </p:nvPr>
        </p:nvSpPr>
        <p:spPr/>
        <p:txBody>
          <a:bodyPr/>
          <a:lstStyle/>
          <a:p>
            <a:fld id="{C8171A6E-2AF2-4A5C-899E-5446BB484105}" type="slidenum">
              <a:rPr kumimoji="1" lang="ja-JP" altLang="en-US" smtClean="0"/>
              <a:t>‹#›</a:t>
            </a:fld>
            <a:endParaRPr kumimoji="1" lang="ja-JP" altLang="en-US"/>
          </a:p>
        </p:txBody>
      </p:sp>
    </p:spTree>
    <p:extLst>
      <p:ext uri="{BB962C8B-B14F-4D97-AF65-F5344CB8AC3E}">
        <p14:creationId xmlns:p14="http://schemas.microsoft.com/office/powerpoint/2010/main" val="552893749"/>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8"/>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 name="日付プレースホルダー 9">
            <a:extLst>
              <a:ext uri="{FF2B5EF4-FFF2-40B4-BE49-F238E27FC236}">
                <a16:creationId xmlns:a16="http://schemas.microsoft.com/office/drawing/2014/main" xmlns="" id="{C3FF36E6-63F2-4B3C-9793-970A7D334106}"/>
              </a:ext>
            </a:extLst>
          </p:cNvPr>
          <p:cNvSpPr>
            <a:spLocks noGrp="1"/>
          </p:cNvSpPr>
          <p:nvPr>
            <p:ph type="dt" sz="half" idx="10"/>
          </p:nvPr>
        </p:nvSpPr>
        <p:spPr/>
        <p:txBody>
          <a:bodyPr/>
          <a:lstStyle/>
          <a:p>
            <a:endParaRPr kumimoji="1" lang="ja-JP" altLang="en-US"/>
          </a:p>
        </p:txBody>
      </p:sp>
      <p:sp>
        <p:nvSpPr>
          <p:cNvPr id="11" name="フッター プレースホルダー 10">
            <a:extLst>
              <a:ext uri="{FF2B5EF4-FFF2-40B4-BE49-F238E27FC236}">
                <a16:creationId xmlns:a16="http://schemas.microsoft.com/office/drawing/2014/main" xmlns="" id="{9E8BFC4C-4AFC-4B7B-9B1F-4A00D0616377}"/>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2" name="スライド番号プレースホルダー 11">
            <a:extLst>
              <a:ext uri="{FF2B5EF4-FFF2-40B4-BE49-F238E27FC236}">
                <a16:creationId xmlns:a16="http://schemas.microsoft.com/office/drawing/2014/main" xmlns="" id="{AD040320-32EC-432B-B22B-B09BC3FBDD2A}"/>
              </a:ext>
            </a:extLst>
          </p:cNvPr>
          <p:cNvSpPr>
            <a:spLocks noGrp="1"/>
          </p:cNvSpPr>
          <p:nvPr>
            <p:ph type="sldNum" sz="quarter" idx="12"/>
          </p:nvPr>
        </p:nvSpPr>
        <p:spPr/>
        <p:txBody>
          <a:bodyPr/>
          <a:lstStyle/>
          <a:p>
            <a:fld id="{C8171A6E-2AF2-4A5C-899E-5446BB484105}" type="slidenum">
              <a:rPr kumimoji="1" lang="ja-JP" altLang="en-US" smtClean="0"/>
              <a:t>‹#›</a:t>
            </a:fld>
            <a:endParaRPr kumimoji="1" lang="ja-JP" altLang="en-US"/>
          </a:p>
        </p:txBody>
      </p:sp>
    </p:spTree>
    <p:extLst>
      <p:ext uri="{BB962C8B-B14F-4D97-AF65-F5344CB8AC3E}">
        <p14:creationId xmlns:p14="http://schemas.microsoft.com/office/powerpoint/2010/main" val="1082338635"/>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6" name="日付プレースホルダー 5">
            <a:extLst>
              <a:ext uri="{FF2B5EF4-FFF2-40B4-BE49-F238E27FC236}">
                <a16:creationId xmlns:a16="http://schemas.microsoft.com/office/drawing/2014/main" xmlns="" id="{77470E00-F97B-4FB0-B43C-7E448253F92F}"/>
              </a:ext>
            </a:extLst>
          </p:cNvPr>
          <p:cNvSpPr>
            <a:spLocks noGrp="1"/>
          </p:cNvSpPr>
          <p:nvPr>
            <p:ph type="dt" sz="half" idx="10"/>
          </p:nvPr>
        </p:nvSpPr>
        <p:spPr/>
        <p:txBody>
          <a:bodyPr/>
          <a:lstStyle/>
          <a:p>
            <a:endParaRPr kumimoji="1" lang="ja-JP" altLang="en-US"/>
          </a:p>
        </p:txBody>
      </p:sp>
      <p:sp>
        <p:nvSpPr>
          <p:cNvPr id="7" name="フッター プレースホルダー 6">
            <a:extLst>
              <a:ext uri="{FF2B5EF4-FFF2-40B4-BE49-F238E27FC236}">
                <a16:creationId xmlns:a16="http://schemas.microsoft.com/office/drawing/2014/main" xmlns="" id="{08A87C95-6E43-44AA-BFE7-581453CFF02C}"/>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スライド番号プレースホルダー 7">
            <a:extLst>
              <a:ext uri="{FF2B5EF4-FFF2-40B4-BE49-F238E27FC236}">
                <a16:creationId xmlns:a16="http://schemas.microsoft.com/office/drawing/2014/main" xmlns="" id="{DC7318F5-20D9-4EA8-9439-DCFE71B32815}"/>
              </a:ext>
            </a:extLst>
          </p:cNvPr>
          <p:cNvSpPr>
            <a:spLocks noGrp="1"/>
          </p:cNvSpPr>
          <p:nvPr>
            <p:ph type="sldNum" sz="quarter" idx="12"/>
          </p:nvPr>
        </p:nvSpPr>
        <p:spPr/>
        <p:txBody>
          <a:bodyPr/>
          <a:lstStyle/>
          <a:p>
            <a:fld id="{C8171A6E-2AF2-4A5C-899E-5446BB484105}" type="slidenum">
              <a:rPr kumimoji="1" lang="ja-JP" altLang="en-US" smtClean="0"/>
              <a:t>‹#›</a:t>
            </a:fld>
            <a:endParaRPr kumimoji="1" lang="ja-JP" altLang="en-US"/>
          </a:p>
        </p:txBody>
      </p:sp>
    </p:spTree>
    <p:extLst>
      <p:ext uri="{BB962C8B-B14F-4D97-AF65-F5344CB8AC3E}">
        <p14:creationId xmlns:p14="http://schemas.microsoft.com/office/powerpoint/2010/main" val="2714591932"/>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日付プレースホルダー 4">
            <a:extLst>
              <a:ext uri="{FF2B5EF4-FFF2-40B4-BE49-F238E27FC236}">
                <a16:creationId xmlns:a16="http://schemas.microsoft.com/office/drawing/2014/main" xmlns="" id="{435EF5E9-40B3-4CE6-948C-347DA3B28923}"/>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xmlns="" id="{1E42AEBE-550B-483A-80FB-C740743762BF}"/>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7" name="スライド番号プレースホルダー 6">
            <a:extLst>
              <a:ext uri="{FF2B5EF4-FFF2-40B4-BE49-F238E27FC236}">
                <a16:creationId xmlns:a16="http://schemas.microsoft.com/office/drawing/2014/main" xmlns="" id="{B856F886-7E73-4523-879A-BC3C1AF77AAD}"/>
              </a:ext>
            </a:extLst>
          </p:cNvPr>
          <p:cNvSpPr>
            <a:spLocks noGrp="1"/>
          </p:cNvSpPr>
          <p:nvPr>
            <p:ph type="sldNum" sz="quarter" idx="12"/>
          </p:nvPr>
        </p:nvSpPr>
        <p:spPr/>
        <p:txBody>
          <a:bodyPr/>
          <a:lstStyle/>
          <a:p>
            <a:fld id="{C8171A6E-2AF2-4A5C-899E-5446BB484105}" type="slidenum">
              <a:rPr kumimoji="1" lang="ja-JP" altLang="en-US" smtClean="0"/>
              <a:t>‹#›</a:t>
            </a:fld>
            <a:endParaRPr kumimoji="1" lang="ja-JP" altLang="en-US"/>
          </a:p>
        </p:txBody>
      </p:sp>
    </p:spTree>
    <p:extLst>
      <p:ext uri="{BB962C8B-B14F-4D97-AF65-F5344CB8AC3E}">
        <p14:creationId xmlns:p14="http://schemas.microsoft.com/office/powerpoint/2010/main" val="2811363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8" name="日付プレースホルダー 7">
            <a:extLst>
              <a:ext uri="{FF2B5EF4-FFF2-40B4-BE49-F238E27FC236}">
                <a16:creationId xmlns:a16="http://schemas.microsoft.com/office/drawing/2014/main" xmlns="" id="{9D36C617-BB8B-4713-99E1-0F73CF82CBAA}"/>
              </a:ext>
            </a:extLst>
          </p:cNvPr>
          <p:cNvSpPr>
            <a:spLocks noGrp="1"/>
          </p:cNvSpPr>
          <p:nvPr>
            <p:ph type="dt" sz="half" idx="10"/>
          </p:nvPr>
        </p:nvSpPr>
        <p:spPr/>
        <p:txBody>
          <a:bodyPr/>
          <a:lstStyle/>
          <a:p>
            <a:pPr>
              <a:defRPr/>
            </a:pPr>
            <a:endParaRPr lang="en-US" altLang="ja-JP"/>
          </a:p>
        </p:txBody>
      </p:sp>
      <p:sp>
        <p:nvSpPr>
          <p:cNvPr id="9" name="フッター プレースホルダー 8">
            <a:extLst>
              <a:ext uri="{FF2B5EF4-FFF2-40B4-BE49-F238E27FC236}">
                <a16:creationId xmlns:a16="http://schemas.microsoft.com/office/drawing/2014/main" xmlns="" id="{125201F2-A6A0-4072-88BD-450E8DE0FA6E}"/>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4A57C61E-8E1A-4717-BF26-E6FA6FEF17C7}"/>
              </a:ext>
            </a:extLst>
          </p:cNvPr>
          <p:cNvSpPr>
            <a:spLocks noGrp="1"/>
          </p:cNvSpPr>
          <p:nvPr>
            <p:ph type="sldNum" sz="quarter" idx="12"/>
          </p:nvPr>
        </p:nvSpPr>
        <p:spPr/>
        <p:txBody>
          <a:bodyPr/>
          <a:lstStyle/>
          <a:p>
            <a:pPr>
              <a:defRPr/>
            </a:pPr>
            <a:fld id="{C993D762-CD5B-413A-A315-DE9E2B4EBB0A}" type="slidenum">
              <a:rPr lang="en-US" altLang="ja-JP" smtClean="0"/>
              <a:pPr>
                <a:defRPr/>
              </a:pPr>
              <a:t>‹#›</a:t>
            </a:fld>
            <a:endParaRPr lang="en-US" altLang="ja-JP"/>
          </a:p>
        </p:txBody>
      </p:sp>
    </p:spTree>
    <p:extLst>
      <p:ext uri="{BB962C8B-B14F-4D97-AF65-F5344CB8AC3E}">
        <p14:creationId xmlns:p14="http://schemas.microsoft.com/office/powerpoint/2010/main" val="2062590424"/>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2954"/>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8"/>
            <a:ext cx="4629150" cy="4873625"/>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lang="ja-JP" altLang="en-US"/>
              <a:t>マスター テキストの書式設定</a:t>
            </a:r>
          </a:p>
        </p:txBody>
      </p:sp>
      <p:sp>
        <p:nvSpPr>
          <p:cNvPr id="8" name="日付プレースホルダー 7">
            <a:extLst>
              <a:ext uri="{FF2B5EF4-FFF2-40B4-BE49-F238E27FC236}">
                <a16:creationId xmlns:a16="http://schemas.microsoft.com/office/drawing/2014/main" xmlns="" id="{4BB968CA-5A29-4EEF-B53B-CB93DF07D189}"/>
              </a:ext>
            </a:extLst>
          </p:cNvPr>
          <p:cNvSpPr>
            <a:spLocks noGrp="1"/>
          </p:cNvSpPr>
          <p:nvPr>
            <p:ph type="dt" sz="half" idx="10"/>
          </p:nvPr>
        </p:nvSpPr>
        <p:spPr/>
        <p:txBody>
          <a:bodyPr/>
          <a:lstStyle/>
          <a:p>
            <a:endParaRPr kumimoji="1" lang="ja-JP" altLang="en-US"/>
          </a:p>
        </p:txBody>
      </p:sp>
      <p:sp>
        <p:nvSpPr>
          <p:cNvPr id="9" name="フッター プレースホルダー 8">
            <a:extLst>
              <a:ext uri="{FF2B5EF4-FFF2-40B4-BE49-F238E27FC236}">
                <a16:creationId xmlns:a16="http://schemas.microsoft.com/office/drawing/2014/main" xmlns="" id="{3AC264C9-3061-4527-B1E8-D7F899AC7A21}"/>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FC2630D2-88B8-48D0-B55C-A116786FCB57}"/>
              </a:ext>
            </a:extLst>
          </p:cNvPr>
          <p:cNvSpPr>
            <a:spLocks noGrp="1"/>
          </p:cNvSpPr>
          <p:nvPr>
            <p:ph type="sldNum" sz="quarter" idx="12"/>
          </p:nvPr>
        </p:nvSpPr>
        <p:spPr/>
        <p:txBody>
          <a:bodyPr/>
          <a:lstStyle/>
          <a:p>
            <a:fld id="{C8171A6E-2AF2-4A5C-899E-5446BB484105}" type="slidenum">
              <a:rPr kumimoji="1" lang="ja-JP" altLang="en-US" smtClean="0"/>
              <a:t>‹#›</a:t>
            </a:fld>
            <a:endParaRPr kumimoji="1" lang="ja-JP" altLang="en-US"/>
          </a:p>
        </p:txBody>
      </p:sp>
    </p:spTree>
    <p:extLst>
      <p:ext uri="{BB962C8B-B14F-4D97-AF65-F5344CB8AC3E}">
        <p14:creationId xmlns:p14="http://schemas.microsoft.com/office/powerpoint/2010/main" val="2213090588"/>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2" y="457200"/>
            <a:ext cx="2949178" cy="1600200"/>
          </a:xfrm>
        </p:spPr>
        <p:txBody>
          <a:bodyPr anchor="b"/>
          <a:lstStyle>
            <a:lvl1pPr>
              <a:defRPr sz="295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r>
              <a:rPr lang="ja-JP" altLang="en-US"/>
              <a:t>図を追加</a:t>
            </a:r>
            <a:endParaRPr lang="en-US" dirty="0"/>
          </a:p>
        </p:txBody>
      </p:sp>
      <p:sp>
        <p:nvSpPr>
          <p:cNvPr id="4" name="Text Placeholder 3"/>
          <p:cNvSpPr>
            <a:spLocks noGrp="1"/>
          </p:cNvSpPr>
          <p:nvPr>
            <p:ph type="body" sz="half" idx="2"/>
          </p:nvPr>
        </p:nvSpPr>
        <p:spPr>
          <a:xfrm>
            <a:off x="629842" y="2057400"/>
            <a:ext cx="2949178" cy="3811588"/>
          </a:xfrm>
        </p:spPr>
        <p:txBody>
          <a:bodyPr/>
          <a:lstStyle>
            <a:lvl1pPr marL="0" indent="0">
              <a:buNone/>
              <a:defRPr sz="1477"/>
            </a:lvl1pPr>
            <a:lvl2pPr marL="422041" indent="0">
              <a:buNone/>
              <a:defRPr sz="1292"/>
            </a:lvl2pPr>
            <a:lvl3pPr marL="844083" indent="0">
              <a:buNone/>
              <a:defRPr sz="1108"/>
            </a:lvl3pPr>
            <a:lvl4pPr marL="1266124" indent="0">
              <a:buNone/>
              <a:defRPr sz="923"/>
            </a:lvl4pPr>
            <a:lvl5pPr marL="1688165" indent="0">
              <a:buNone/>
              <a:defRPr sz="923"/>
            </a:lvl5pPr>
            <a:lvl6pPr marL="2110207" indent="0">
              <a:buNone/>
              <a:defRPr sz="923"/>
            </a:lvl6pPr>
            <a:lvl7pPr marL="2532248" indent="0">
              <a:buNone/>
              <a:defRPr sz="923"/>
            </a:lvl7pPr>
            <a:lvl8pPr marL="2954289" indent="0">
              <a:buNone/>
              <a:defRPr sz="923"/>
            </a:lvl8pPr>
            <a:lvl9pPr marL="3376331" indent="0">
              <a:buNone/>
              <a:defRPr sz="923"/>
            </a:lvl9pPr>
          </a:lstStyle>
          <a:p>
            <a:pPr lvl="0"/>
            <a:r>
              <a:rPr lang="ja-JP" altLang="en-US"/>
              <a:t>マスター テキストの書式設定</a:t>
            </a:r>
          </a:p>
        </p:txBody>
      </p:sp>
      <p:sp>
        <p:nvSpPr>
          <p:cNvPr id="8" name="日付プレースホルダー 7">
            <a:extLst>
              <a:ext uri="{FF2B5EF4-FFF2-40B4-BE49-F238E27FC236}">
                <a16:creationId xmlns:a16="http://schemas.microsoft.com/office/drawing/2014/main" xmlns="" id="{C01F23D8-C207-47C8-96F1-E7BB0172AF6C}"/>
              </a:ext>
            </a:extLst>
          </p:cNvPr>
          <p:cNvSpPr>
            <a:spLocks noGrp="1"/>
          </p:cNvSpPr>
          <p:nvPr>
            <p:ph type="dt" sz="half" idx="10"/>
          </p:nvPr>
        </p:nvSpPr>
        <p:spPr/>
        <p:txBody>
          <a:bodyPr/>
          <a:lstStyle/>
          <a:p>
            <a:endParaRPr kumimoji="1" lang="ja-JP" altLang="en-US"/>
          </a:p>
        </p:txBody>
      </p:sp>
      <p:sp>
        <p:nvSpPr>
          <p:cNvPr id="9" name="フッター プレースホルダー 8">
            <a:extLst>
              <a:ext uri="{FF2B5EF4-FFF2-40B4-BE49-F238E27FC236}">
                <a16:creationId xmlns:a16="http://schemas.microsoft.com/office/drawing/2014/main" xmlns="" id="{123F0670-B38C-4BB1-8779-FA625028078E}"/>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881AA60B-B1A3-464F-9059-3EA43E553573}"/>
              </a:ext>
            </a:extLst>
          </p:cNvPr>
          <p:cNvSpPr>
            <a:spLocks noGrp="1"/>
          </p:cNvSpPr>
          <p:nvPr>
            <p:ph type="sldNum" sz="quarter" idx="12"/>
          </p:nvPr>
        </p:nvSpPr>
        <p:spPr/>
        <p:txBody>
          <a:bodyPr/>
          <a:lstStyle/>
          <a:p>
            <a:fld id="{C8171A6E-2AF2-4A5C-899E-5446BB484105}" type="slidenum">
              <a:rPr kumimoji="1" lang="ja-JP" altLang="en-US" smtClean="0"/>
              <a:t>‹#›</a:t>
            </a:fld>
            <a:endParaRPr kumimoji="1" lang="ja-JP" altLang="en-US"/>
          </a:p>
        </p:txBody>
      </p:sp>
    </p:spTree>
    <p:extLst>
      <p:ext uri="{BB962C8B-B14F-4D97-AF65-F5344CB8AC3E}">
        <p14:creationId xmlns:p14="http://schemas.microsoft.com/office/powerpoint/2010/main" val="3224672838"/>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日付プレースホルダー 6">
            <a:extLst>
              <a:ext uri="{FF2B5EF4-FFF2-40B4-BE49-F238E27FC236}">
                <a16:creationId xmlns:a16="http://schemas.microsoft.com/office/drawing/2014/main" xmlns="" id="{832E9AA4-D22F-441D-9C1C-324419CBBBFF}"/>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xmlns="" id="{67595EDC-1C57-4E8B-A003-0A81A3EA5067}"/>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9AF08132-E2D4-483E-B732-E30BF36CA577}"/>
              </a:ext>
            </a:extLst>
          </p:cNvPr>
          <p:cNvSpPr>
            <a:spLocks noGrp="1"/>
          </p:cNvSpPr>
          <p:nvPr>
            <p:ph type="sldNum" sz="quarter" idx="12"/>
          </p:nvPr>
        </p:nvSpPr>
        <p:spPr/>
        <p:txBody>
          <a:bodyPr/>
          <a:lstStyle/>
          <a:p>
            <a:fld id="{C8171A6E-2AF2-4A5C-899E-5446BB484105}" type="slidenum">
              <a:rPr kumimoji="1" lang="ja-JP" altLang="en-US" smtClean="0"/>
              <a:t>‹#›</a:t>
            </a:fld>
            <a:endParaRPr kumimoji="1" lang="ja-JP" altLang="en-US"/>
          </a:p>
        </p:txBody>
      </p:sp>
    </p:spTree>
    <p:extLst>
      <p:ext uri="{BB962C8B-B14F-4D97-AF65-F5344CB8AC3E}">
        <p14:creationId xmlns:p14="http://schemas.microsoft.com/office/powerpoint/2010/main" val="2924854109"/>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日付プレースホルダー 6">
            <a:extLst>
              <a:ext uri="{FF2B5EF4-FFF2-40B4-BE49-F238E27FC236}">
                <a16:creationId xmlns:a16="http://schemas.microsoft.com/office/drawing/2014/main" xmlns="" id="{A4DC94A4-9B28-4F79-A24A-B3B14E024F60}"/>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xmlns="" id="{F3DA2014-3011-4FB0-9EE6-3679FA5E9700}"/>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AEE44034-7F67-481B-B632-75AA4E772727}"/>
              </a:ext>
            </a:extLst>
          </p:cNvPr>
          <p:cNvSpPr>
            <a:spLocks noGrp="1"/>
          </p:cNvSpPr>
          <p:nvPr>
            <p:ph type="sldNum" sz="quarter" idx="12"/>
          </p:nvPr>
        </p:nvSpPr>
        <p:spPr/>
        <p:txBody>
          <a:bodyPr/>
          <a:lstStyle/>
          <a:p>
            <a:fld id="{C8171A6E-2AF2-4A5C-899E-5446BB484105}" type="slidenum">
              <a:rPr kumimoji="1" lang="ja-JP" altLang="en-US" smtClean="0"/>
              <a:t>‹#›</a:t>
            </a:fld>
            <a:endParaRPr kumimoji="1" lang="ja-JP" altLang="en-US"/>
          </a:p>
        </p:txBody>
      </p:sp>
    </p:spTree>
    <p:extLst>
      <p:ext uri="{BB962C8B-B14F-4D97-AF65-F5344CB8AC3E}">
        <p14:creationId xmlns:p14="http://schemas.microsoft.com/office/powerpoint/2010/main" val="1553736624"/>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7" name="日付プレースホルダー 6">
            <a:extLst>
              <a:ext uri="{FF2B5EF4-FFF2-40B4-BE49-F238E27FC236}">
                <a16:creationId xmlns:a16="http://schemas.microsoft.com/office/drawing/2014/main" xmlns="" id="{F484C411-E327-4ECB-BA5F-8752C40ABCC3}"/>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xmlns="" id="{083FD91C-D2D6-4DF0-9CBD-3BA206FFFCFE}"/>
              </a:ext>
            </a:extLst>
          </p:cNvPr>
          <p:cNvSpPr>
            <a:spLocks noGrp="1"/>
          </p:cNvSpPr>
          <p:nvPr>
            <p:ph type="ftr" sz="quarter" idx="11"/>
          </p:nvPr>
        </p:nvSpPr>
        <p:spPr/>
        <p:txBody>
          <a:bodyPr/>
          <a:lstStyle/>
          <a:p>
            <a:pPr algn="l"/>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324631D2-FC81-4A2F-AB3E-ED0E05797243}"/>
              </a:ext>
            </a:extLst>
          </p:cNvPr>
          <p:cNvSpPr>
            <a:spLocks noGrp="1"/>
          </p:cNvSpPr>
          <p:nvPr>
            <p:ph type="sldNum" sz="quarter" idx="12"/>
          </p:nvPr>
        </p:nvSpPr>
        <p:spPr/>
        <p:txBody>
          <a:bodyPr/>
          <a:lstStyle/>
          <a:p>
            <a:fld id="{C2EFE2B2-396D-4F7E-8ED8-0B7563690D16}" type="slidenum">
              <a:rPr kumimoji="1" lang="ja-JP" altLang="en-US" smtClean="0"/>
              <a:t>‹#›</a:t>
            </a:fld>
            <a:endParaRPr kumimoji="1" lang="ja-JP" altLang="en-US"/>
          </a:p>
        </p:txBody>
      </p:sp>
    </p:spTree>
    <p:extLst>
      <p:ext uri="{BB962C8B-B14F-4D97-AF65-F5344CB8AC3E}">
        <p14:creationId xmlns:p14="http://schemas.microsoft.com/office/powerpoint/2010/main" val="3342908046"/>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日付プレースホルダー 6">
            <a:extLst>
              <a:ext uri="{FF2B5EF4-FFF2-40B4-BE49-F238E27FC236}">
                <a16:creationId xmlns:a16="http://schemas.microsoft.com/office/drawing/2014/main" xmlns="" id="{0139ACA9-A571-489E-8AFD-456C57D16AF2}"/>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xmlns="" id="{A16AD4EA-AF7C-4D47-9282-850B89C282D6}"/>
              </a:ext>
            </a:extLst>
          </p:cNvPr>
          <p:cNvSpPr>
            <a:spLocks noGrp="1"/>
          </p:cNvSpPr>
          <p:nvPr>
            <p:ph type="ftr" sz="quarter" idx="11"/>
          </p:nvPr>
        </p:nvSpPr>
        <p:spPr/>
        <p:txBody>
          <a:bodyPr/>
          <a:lstStyle/>
          <a:p>
            <a:pPr algn="l"/>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B7CB94FD-F9D0-420F-B59D-207829F4833C}"/>
              </a:ext>
            </a:extLst>
          </p:cNvPr>
          <p:cNvSpPr>
            <a:spLocks noGrp="1"/>
          </p:cNvSpPr>
          <p:nvPr>
            <p:ph type="sldNum" sz="quarter" idx="12"/>
          </p:nvPr>
        </p:nvSpPr>
        <p:spPr/>
        <p:txBody>
          <a:bodyPr/>
          <a:lstStyle/>
          <a:p>
            <a:fld id="{C2EFE2B2-396D-4F7E-8ED8-0B7563690D16}" type="slidenum">
              <a:rPr kumimoji="1" lang="ja-JP" altLang="en-US" smtClean="0"/>
              <a:t>‹#›</a:t>
            </a:fld>
            <a:endParaRPr kumimoji="1" lang="ja-JP" altLang="en-US"/>
          </a:p>
        </p:txBody>
      </p:sp>
    </p:spTree>
    <p:extLst>
      <p:ext uri="{BB962C8B-B14F-4D97-AF65-F5344CB8AC3E}">
        <p14:creationId xmlns:p14="http://schemas.microsoft.com/office/powerpoint/2010/main" val="1174400303"/>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7" name="日付プレースホルダー 6">
            <a:extLst>
              <a:ext uri="{FF2B5EF4-FFF2-40B4-BE49-F238E27FC236}">
                <a16:creationId xmlns:a16="http://schemas.microsoft.com/office/drawing/2014/main" xmlns="" id="{A46E4EF0-75BB-4952-A287-B2962A3E7ABF}"/>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xmlns="" id="{ACC8A668-5A95-4F77-A7E5-F6E21B50307F}"/>
              </a:ext>
            </a:extLst>
          </p:cNvPr>
          <p:cNvSpPr>
            <a:spLocks noGrp="1"/>
          </p:cNvSpPr>
          <p:nvPr>
            <p:ph type="ftr" sz="quarter" idx="11"/>
          </p:nvPr>
        </p:nvSpPr>
        <p:spPr/>
        <p:txBody>
          <a:bodyPr/>
          <a:lstStyle/>
          <a:p>
            <a:pPr algn="l"/>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0C24B35C-082E-4920-B7F2-5C2764AB0802}"/>
              </a:ext>
            </a:extLst>
          </p:cNvPr>
          <p:cNvSpPr>
            <a:spLocks noGrp="1"/>
          </p:cNvSpPr>
          <p:nvPr>
            <p:ph type="sldNum" sz="quarter" idx="12"/>
          </p:nvPr>
        </p:nvSpPr>
        <p:spPr/>
        <p:txBody>
          <a:bodyPr/>
          <a:lstStyle/>
          <a:p>
            <a:fld id="{C2EFE2B2-396D-4F7E-8ED8-0B7563690D16}" type="slidenum">
              <a:rPr kumimoji="1" lang="ja-JP" altLang="en-US" smtClean="0"/>
              <a:t>‹#›</a:t>
            </a:fld>
            <a:endParaRPr kumimoji="1" lang="ja-JP" altLang="en-US"/>
          </a:p>
        </p:txBody>
      </p:sp>
    </p:spTree>
    <p:extLst>
      <p:ext uri="{BB962C8B-B14F-4D97-AF65-F5344CB8AC3E}">
        <p14:creationId xmlns:p14="http://schemas.microsoft.com/office/powerpoint/2010/main" val="3239656466"/>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8" name="日付プレースホルダー 7">
            <a:extLst>
              <a:ext uri="{FF2B5EF4-FFF2-40B4-BE49-F238E27FC236}">
                <a16:creationId xmlns:a16="http://schemas.microsoft.com/office/drawing/2014/main" xmlns="" id="{3D675B76-9898-4BE8-BB7A-2C985B36A665}"/>
              </a:ext>
            </a:extLst>
          </p:cNvPr>
          <p:cNvSpPr>
            <a:spLocks noGrp="1"/>
          </p:cNvSpPr>
          <p:nvPr>
            <p:ph type="dt" sz="half" idx="10"/>
          </p:nvPr>
        </p:nvSpPr>
        <p:spPr/>
        <p:txBody>
          <a:bodyPr/>
          <a:lstStyle/>
          <a:p>
            <a:endParaRPr kumimoji="1" lang="ja-JP" altLang="en-US"/>
          </a:p>
        </p:txBody>
      </p:sp>
      <p:sp>
        <p:nvSpPr>
          <p:cNvPr id="9" name="フッター プレースホルダー 8">
            <a:extLst>
              <a:ext uri="{FF2B5EF4-FFF2-40B4-BE49-F238E27FC236}">
                <a16:creationId xmlns:a16="http://schemas.microsoft.com/office/drawing/2014/main" xmlns="" id="{4C85C217-94A6-4114-9FBB-EE17985F5598}"/>
              </a:ext>
            </a:extLst>
          </p:cNvPr>
          <p:cNvSpPr>
            <a:spLocks noGrp="1"/>
          </p:cNvSpPr>
          <p:nvPr>
            <p:ph type="ftr" sz="quarter" idx="11"/>
          </p:nvPr>
        </p:nvSpPr>
        <p:spPr/>
        <p:txBody>
          <a:bodyPr/>
          <a:lstStyle/>
          <a:p>
            <a:pPr algn="l"/>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8CD684D5-82AE-42D2-8C9C-16E0DD59F64C}"/>
              </a:ext>
            </a:extLst>
          </p:cNvPr>
          <p:cNvSpPr>
            <a:spLocks noGrp="1"/>
          </p:cNvSpPr>
          <p:nvPr>
            <p:ph type="sldNum" sz="quarter" idx="12"/>
          </p:nvPr>
        </p:nvSpPr>
        <p:spPr/>
        <p:txBody>
          <a:bodyPr/>
          <a:lstStyle/>
          <a:p>
            <a:fld id="{C2EFE2B2-396D-4F7E-8ED8-0B7563690D16}" type="slidenum">
              <a:rPr kumimoji="1" lang="ja-JP" altLang="en-US" smtClean="0"/>
              <a:t>‹#›</a:t>
            </a:fld>
            <a:endParaRPr kumimoji="1" lang="ja-JP" altLang="en-US"/>
          </a:p>
        </p:txBody>
      </p:sp>
    </p:spTree>
    <p:extLst>
      <p:ext uri="{BB962C8B-B14F-4D97-AF65-F5344CB8AC3E}">
        <p14:creationId xmlns:p14="http://schemas.microsoft.com/office/powerpoint/2010/main" val="4237964700"/>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 name="日付プレースホルダー 9">
            <a:extLst>
              <a:ext uri="{FF2B5EF4-FFF2-40B4-BE49-F238E27FC236}">
                <a16:creationId xmlns:a16="http://schemas.microsoft.com/office/drawing/2014/main" xmlns="" id="{8476B4BD-0F54-4508-9290-058E89981B8C}"/>
              </a:ext>
            </a:extLst>
          </p:cNvPr>
          <p:cNvSpPr>
            <a:spLocks noGrp="1"/>
          </p:cNvSpPr>
          <p:nvPr>
            <p:ph type="dt" sz="half" idx="10"/>
          </p:nvPr>
        </p:nvSpPr>
        <p:spPr/>
        <p:txBody>
          <a:bodyPr/>
          <a:lstStyle/>
          <a:p>
            <a:endParaRPr kumimoji="1" lang="ja-JP" altLang="en-US"/>
          </a:p>
        </p:txBody>
      </p:sp>
      <p:sp>
        <p:nvSpPr>
          <p:cNvPr id="11" name="フッター プレースホルダー 10">
            <a:extLst>
              <a:ext uri="{FF2B5EF4-FFF2-40B4-BE49-F238E27FC236}">
                <a16:creationId xmlns:a16="http://schemas.microsoft.com/office/drawing/2014/main" xmlns="" id="{35EF349F-0977-4A5A-B59B-C12791FF8069}"/>
              </a:ext>
            </a:extLst>
          </p:cNvPr>
          <p:cNvSpPr>
            <a:spLocks noGrp="1"/>
          </p:cNvSpPr>
          <p:nvPr>
            <p:ph type="ftr" sz="quarter" idx="11"/>
          </p:nvPr>
        </p:nvSpPr>
        <p:spPr/>
        <p:txBody>
          <a:bodyPr/>
          <a:lstStyle/>
          <a:p>
            <a:pPr algn="l"/>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2" name="スライド番号プレースホルダー 11">
            <a:extLst>
              <a:ext uri="{FF2B5EF4-FFF2-40B4-BE49-F238E27FC236}">
                <a16:creationId xmlns:a16="http://schemas.microsoft.com/office/drawing/2014/main" xmlns="" id="{28F68D45-26CD-4B25-B0A6-39C44DD0D04E}"/>
              </a:ext>
            </a:extLst>
          </p:cNvPr>
          <p:cNvSpPr>
            <a:spLocks noGrp="1"/>
          </p:cNvSpPr>
          <p:nvPr>
            <p:ph type="sldNum" sz="quarter" idx="12"/>
          </p:nvPr>
        </p:nvSpPr>
        <p:spPr/>
        <p:txBody>
          <a:bodyPr/>
          <a:lstStyle/>
          <a:p>
            <a:fld id="{C2EFE2B2-396D-4F7E-8ED8-0B7563690D16}" type="slidenum">
              <a:rPr kumimoji="1" lang="ja-JP" altLang="en-US" smtClean="0"/>
              <a:t>‹#›</a:t>
            </a:fld>
            <a:endParaRPr kumimoji="1" lang="ja-JP" altLang="en-US"/>
          </a:p>
        </p:txBody>
      </p:sp>
    </p:spTree>
    <p:extLst>
      <p:ext uri="{BB962C8B-B14F-4D97-AF65-F5344CB8AC3E}">
        <p14:creationId xmlns:p14="http://schemas.microsoft.com/office/powerpoint/2010/main" val="303685994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6" name="日付プレースホルダー 5">
            <a:extLst>
              <a:ext uri="{FF2B5EF4-FFF2-40B4-BE49-F238E27FC236}">
                <a16:creationId xmlns:a16="http://schemas.microsoft.com/office/drawing/2014/main" xmlns="" id="{18416CB1-AB6B-49C5-BBA2-F82019F3A5BE}"/>
              </a:ext>
            </a:extLst>
          </p:cNvPr>
          <p:cNvSpPr>
            <a:spLocks noGrp="1"/>
          </p:cNvSpPr>
          <p:nvPr>
            <p:ph type="dt" sz="half" idx="10"/>
          </p:nvPr>
        </p:nvSpPr>
        <p:spPr/>
        <p:txBody>
          <a:bodyPr/>
          <a:lstStyle/>
          <a:p>
            <a:endParaRPr kumimoji="1" lang="ja-JP" altLang="en-US"/>
          </a:p>
        </p:txBody>
      </p:sp>
      <p:sp>
        <p:nvSpPr>
          <p:cNvPr id="7" name="フッター プレースホルダー 6">
            <a:extLst>
              <a:ext uri="{FF2B5EF4-FFF2-40B4-BE49-F238E27FC236}">
                <a16:creationId xmlns:a16="http://schemas.microsoft.com/office/drawing/2014/main" xmlns="" id="{70774FF8-A6EE-4DE7-9325-AB8223806074}"/>
              </a:ext>
            </a:extLst>
          </p:cNvPr>
          <p:cNvSpPr>
            <a:spLocks noGrp="1"/>
          </p:cNvSpPr>
          <p:nvPr>
            <p:ph type="ftr" sz="quarter" idx="11"/>
          </p:nvPr>
        </p:nvSpPr>
        <p:spPr/>
        <p:txBody>
          <a:bodyPr/>
          <a:lstStyle/>
          <a:p>
            <a:pPr algn="l"/>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スライド番号プレースホルダー 7">
            <a:extLst>
              <a:ext uri="{FF2B5EF4-FFF2-40B4-BE49-F238E27FC236}">
                <a16:creationId xmlns:a16="http://schemas.microsoft.com/office/drawing/2014/main" xmlns="" id="{1583B8B1-B3C2-49D7-8163-103CA3690611}"/>
              </a:ext>
            </a:extLst>
          </p:cNvPr>
          <p:cNvSpPr>
            <a:spLocks noGrp="1"/>
          </p:cNvSpPr>
          <p:nvPr>
            <p:ph type="sldNum" sz="quarter" idx="12"/>
          </p:nvPr>
        </p:nvSpPr>
        <p:spPr/>
        <p:txBody>
          <a:bodyPr/>
          <a:lstStyle/>
          <a:p>
            <a:fld id="{C2EFE2B2-396D-4F7E-8ED8-0B7563690D16}" type="slidenum">
              <a:rPr kumimoji="1" lang="ja-JP" altLang="en-US" smtClean="0"/>
              <a:t>‹#›</a:t>
            </a:fld>
            <a:endParaRPr kumimoji="1" lang="ja-JP" altLang="en-US"/>
          </a:p>
        </p:txBody>
      </p:sp>
    </p:spTree>
    <p:extLst>
      <p:ext uri="{BB962C8B-B14F-4D97-AF65-F5344CB8AC3E}">
        <p14:creationId xmlns:p14="http://schemas.microsoft.com/office/powerpoint/2010/main" val="192218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theme" Target="../theme/theme5.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6.xml"/><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theme" Target="../theme/theme6.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7.xml"/><Relationship Id="rId13" Type="http://schemas.openxmlformats.org/officeDocument/2006/relationships/slideLayout" Target="../slideLayouts/slideLayout82.xml"/><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slideLayout" Target="../slideLayouts/slideLayout81.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 Id="rId1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0.xml"/><Relationship Id="rId3" Type="http://schemas.openxmlformats.org/officeDocument/2006/relationships/slideLayout" Target="../slideLayouts/slideLayout85.xml"/><Relationship Id="rId7" Type="http://schemas.openxmlformats.org/officeDocument/2006/relationships/slideLayout" Target="../slideLayouts/slideLayout89.xml"/><Relationship Id="rId12" Type="http://schemas.openxmlformats.org/officeDocument/2006/relationships/theme" Target="../theme/theme8.xml"/><Relationship Id="rId2" Type="http://schemas.openxmlformats.org/officeDocument/2006/relationships/slideLayout" Target="../slideLayouts/slideLayout84.xml"/><Relationship Id="rId1" Type="http://schemas.openxmlformats.org/officeDocument/2006/relationships/slideLayout" Target="../slideLayouts/slideLayout83.xml"/><Relationship Id="rId6" Type="http://schemas.openxmlformats.org/officeDocument/2006/relationships/slideLayout" Target="../slideLayouts/slideLayout88.xml"/><Relationship Id="rId11" Type="http://schemas.openxmlformats.org/officeDocument/2006/relationships/slideLayout" Target="../slideLayouts/slideLayout93.xml"/><Relationship Id="rId5" Type="http://schemas.openxmlformats.org/officeDocument/2006/relationships/slideLayout" Target="../slideLayouts/slideLayout87.xml"/><Relationship Id="rId10" Type="http://schemas.openxmlformats.org/officeDocument/2006/relationships/slideLayout" Target="../slideLayouts/slideLayout92.xml"/><Relationship Id="rId4" Type="http://schemas.openxmlformats.org/officeDocument/2006/relationships/slideLayout" Target="../slideLayouts/slideLayout86.xml"/><Relationship Id="rId9" Type="http://schemas.openxmlformats.org/officeDocument/2006/relationships/slideLayout" Target="../slideLayouts/slideLayout9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1.xml"/><Relationship Id="rId3" Type="http://schemas.openxmlformats.org/officeDocument/2006/relationships/slideLayout" Target="../slideLayouts/slideLayout96.xml"/><Relationship Id="rId7" Type="http://schemas.openxmlformats.org/officeDocument/2006/relationships/slideLayout" Target="../slideLayouts/slideLayout100.xml"/><Relationship Id="rId12" Type="http://schemas.openxmlformats.org/officeDocument/2006/relationships/theme" Target="../theme/theme9.xml"/><Relationship Id="rId2" Type="http://schemas.openxmlformats.org/officeDocument/2006/relationships/slideLayout" Target="../slideLayouts/slideLayout95.xml"/><Relationship Id="rId1" Type="http://schemas.openxmlformats.org/officeDocument/2006/relationships/slideLayout" Target="../slideLayouts/slideLayout94.xml"/><Relationship Id="rId6" Type="http://schemas.openxmlformats.org/officeDocument/2006/relationships/slideLayout" Target="../slideLayouts/slideLayout99.xml"/><Relationship Id="rId11" Type="http://schemas.openxmlformats.org/officeDocument/2006/relationships/slideLayout" Target="../slideLayouts/slideLayout104.xml"/><Relationship Id="rId5" Type="http://schemas.openxmlformats.org/officeDocument/2006/relationships/slideLayout" Target="../slideLayouts/slideLayout98.xml"/><Relationship Id="rId10" Type="http://schemas.openxmlformats.org/officeDocument/2006/relationships/slideLayout" Target="../slideLayouts/slideLayout103.xml"/><Relationship Id="rId4" Type="http://schemas.openxmlformats.org/officeDocument/2006/relationships/slideLayout" Target="../slideLayouts/slideLayout97.xml"/><Relationship Id="rId9" Type="http://schemas.openxmlformats.org/officeDocument/2006/relationships/slideLayout" Target="../slideLayouts/slideLayout10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defRPr>
            </a:lvl1pPr>
          </a:lstStyle>
          <a:p>
            <a:pPr>
              <a:defRPr/>
            </a:pPr>
            <a:endParaRPr lang="en-US" altLang="ja-JP"/>
          </a:p>
        </p:txBody>
      </p:sp>
      <p:sp>
        <p:nvSpPr>
          <p:cNvPr id="1029" name="Rectangle 5"/>
          <p:cNvSpPr>
            <a:spLocks noGrp="1" noChangeArrowheads="1"/>
          </p:cNvSpPr>
          <p:nvPr>
            <p:ph type="ftr" sz="quarter" idx="3"/>
          </p:nvPr>
        </p:nvSpPr>
        <p:spPr bwMode="auto">
          <a:xfrm>
            <a:off x="8099" y="6587405"/>
            <a:ext cx="3320008" cy="2681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chemeClr val="tx1"/>
                </a:solidFill>
                <a:ea typeface="+mn-ea"/>
              </a:defRPr>
            </a:lvl1pPr>
          </a:lstStyle>
          <a:p>
            <a:pPr algn="l">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30" name="Rectangle 6"/>
          <p:cNvSpPr>
            <a:spLocks noGrp="1" noChangeArrowheads="1"/>
          </p:cNvSpPr>
          <p:nvPr>
            <p:ph type="sldNum" sz="quarter" idx="4"/>
          </p:nvPr>
        </p:nvSpPr>
        <p:spPr bwMode="auto">
          <a:xfrm>
            <a:off x="7002301" y="6592520"/>
            <a:ext cx="2133600" cy="2681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mn-ea"/>
              </a:defRPr>
            </a:lvl1pPr>
          </a:lstStyle>
          <a:p>
            <a:pPr>
              <a:defRPr/>
            </a:pPr>
            <a:fld id="{C993D762-CD5B-413A-A315-DE9E2B4EBB0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0" y="6589861"/>
            <a:ext cx="3086100" cy="268139"/>
          </a:xfrm>
          <a:prstGeom prst="rect">
            <a:avLst/>
          </a:prstGeom>
        </p:spPr>
        <p:txBody>
          <a:bodyPr vert="horz" lIns="91440" tIns="45720" rIns="91440" bIns="45720" rtlCol="0" anchor="ctr"/>
          <a:lstStyle>
            <a:lvl1pPr algn="l">
              <a:defRPr sz="1200">
                <a:solidFill>
                  <a:schemeClr val="tx1"/>
                </a:solidFill>
              </a:defRPr>
            </a:lvl1pPr>
          </a:lstStyle>
          <a:p>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6" name="スライド番号プレースホルダー 5"/>
          <p:cNvSpPr>
            <a:spLocks noGrp="1"/>
          </p:cNvSpPr>
          <p:nvPr>
            <p:ph type="sldNum" sz="quarter" idx="4"/>
          </p:nvPr>
        </p:nvSpPr>
        <p:spPr>
          <a:xfrm>
            <a:off x="7086600" y="6630035"/>
            <a:ext cx="2057400" cy="228600"/>
          </a:xfrm>
          <a:prstGeom prst="rect">
            <a:avLst/>
          </a:prstGeom>
        </p:spPr>
        <p:txBody>
          <a:bodyPr vert="horz" lIns="91440" tIns="45720" rIns="91440" bIns="45720" rtlCol="0" anchor="ctr"/>
          <a:lstStyle>
            <a:lvl1pPr algn="r">
              <a:defRPr sz="1200">
                <a:solidFill>
                  <a:schemeClr val="tx1">
                    <a:tint val="75000"/>
                  </a:schemeClr>
                </a:solidFill>
              </a:defRPr>
            </a:lvl1pPr>
          </a:lstStyle>
          <a:p>
            <a:fld id="{3FBE6C8F-B7D9-4DED-96A4-B394625D3943}" type="slidenum">
              <a:rPr kumimoji="1" lang="ja-JP" altLang="en-US" smtClean="0"/>
              <a:t>‹#›</a:t>
            </a:fld>
            <a:endParaRPr kumimoji="1" lang="ja-JP" altLang="en-US"/>
          </a:p>
        </p:txBody>
      </p:sp>
    </p:spTree>
    <p:extLst>
      <p:ext uri="{BB962C8B-B14F-4D97-AF65-F5344CB8AC3E}">
        <p14:creationId xmlns:p14="http://schemas.microsoft.com/office/powerpoint/2010/main" val="1451718160"/>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0" y="6629400"/>
            <a:ext cx="3086100" cy="228600"/>
          </a:xfrm>
          <a:prstGeom prst="rect">
            <a:avLst/>
          </a:prstGeom>
        </p:spPr>
        <p:txBody>
          <a:bodyPr vert="horz" lIns="91440" tIns="45720" rIns="91440" bIns="45720" rtlCol="0" anchor="ctr"/>
          <a:lstStyle>
            <a:lvl1pPr algn="l">
              <a:defRPr sz="1200">
                <a:solidFill>
                  <a:schemeClr val="tx1"/>
                </a:solidFill>
              </a:defRPr>
            </a:lvl1pPr>
          </a:lstStyle>
          <a:p>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6" name="スライド番号プレースホルダー 5"/>
          <p:cNvSpPr>
            <a:spLocks noGrp="1"/>
          </p:cNvSpPr>
          <p:nvPr>
            <p:ph type="sldNum" sz="quarter" idx="4"/>
          </p:nvPr>
        </p:nvSpPr>
        <p:spPr>
          <a:xfrm>
            <a:off x="7071177" y="6630035"/>
            <a:ext cx="2057400" cy="228600"/>
          </a:xfrm>
          <a:prstGeom prst="rect">
            <a:avLst/>
          </a:prstGeom>
        </p:spPr>
        <p:txBody>
          <a:bodyPr vert="horz" lIns="91440" tIns="45720" rIns="91440" bIns="45720" rtlCol="0" anchor="ctr"/>
          <a:lstStyle>
            <a:lvl1pPr algn="r">
              <a:defRPr sz="1200">
                <a:solidFill>
                  <a:schemeClr val="tx1">
                    <a:tint val="75000"/>
                  </a:schemeClr>
                </a:solidFill>
              </a:defRPr>
            </a:lvl1pPr>
          </a:lstStyle>
          <a:p>
            <a:fld id="{BDBF788B-1342-40AC-89AF-2C2B16824086}" type="slidenum">
              <a:rPr kumimoji="1" lang="ja-JP" altLang="en-US" smtClean="0"/>
              <a:t>‹#›</a:t>
            </a:fld>
            <a:endParaRPr kumimoji="1" lang="ja-JP" altLang="en-US"/>
          </a:p>
        </p:txBody>
      </p:sp>
    </p:spTree>
    <p:extLst>
      <p:ext uri="{BB962C8B-B14F-4D97-AF65-F5344CB8AC3E}">
        <p14:creationId xmlns:p14="http://schemas.microsoft.com/office/powerpoint/2010/main" val="68219561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1" y="274639"/>
            <a:ext cx="8229600" cy="1143000"/>
          </a:xfrm>
          <a:prstGeom prst="rect">
            <a:avLst/>
          </a:prstGeom>
          <a:noFill/>
          <a:ln w="9525">
            <a:noFill/>
            <a:miter lim="800000"/>
            <a:headEnd/>
            <a:tailEnd/>
          </a:ln>
        </p:spPr>
        <p:txBody>
          <a:bodyPr vert="horz" wrap="square" lIns="91418" tIns="45708" rIns="91418" bIns="45708" numCol="1" anchor="ctr" anchorCtr="0" compatLnSpc="1">
            <a:prstTxWarp prst="textNoShape">
              <a:avLst/>
            </a:prstTxWarp>
          </a:bodyPr>
          <a:lstStyle/>
          <a:p>
            <a:pPr lvl="0"/>
            <a:r>
              <a:rPr lang="ja-JP" altLang="en-US"/>
              <a:t>マスタ タイトルの書式設定</a:t>
            </a:r>
          </a:p>
        </p:txBody>
      </p:sp>
      <p:sp>
        <p:nvSpPr>
          <p:cNvPr id="13315" name="Rectangle 3"/>
          <p:cNvSpPr>
            <a:spLocks noGrp="1" noChangeArrowheads="1"/>
          </p:cNvSpPr>
          <p:nvPr>
            <p:ph type="body" idx="1"/>
          </p:nvPr>
        </p:nvSpPr>
        <p:spPr bwMode="auto">
          <a:xfrm>
            <a:off x="457201" y="1600206"/>
            <a:ext cx="8229600" cy="4525963"/>
          </a:xfrm>
          <a:prstGeom prst="rect">
            <a:avLst/>
          </a:prstGeom>
          <a:noFill/>
          <a:ln w="9525">
            <a:noFill/>
            <a:miter lim="800000"/>
            <a:headEnd/>
            <a:tailEnd/>
          </a:ln>
        </p:spPr>
        <p:txBody>
          <a:bodyPr vert="horz" wrap="square" lIns="91418" tIns="45708" rIns="91418" bIns="45708"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199" y="6245226"/>
            <a:ext cx="2133600" cy="476250"/>
          </a:xfrm>
          <a:prstGeom prst="rect">
            <a:avLst/>
          </a:prstGeom>
          <a:noFill/>
          <a:ln w="9525">
            <a:noFill/>
            <a:miter lim="800000"/>
            <a:headEnd/>
            <a:tailEnd/>
          </a:ln>
          <a:effectLst/>
        </p:spPr>
        <p:txBody>
          <a:bodyPr vert="horz" wrap="square" lIns="91418" tIns="45708" rIns="91418" bIns="45708" numCol="1" anchor="t" anchorCtr="0" compatLnSpc="1">
            <a:prstTxWarp prst="textNoShape">
              <a:avLst/>
            </a:prstTxWarp>
          </a:bodyPr>
          <a:lstStyle>
            <a:lvl1pPr>
              <a:defRPr sz="1292">
                <a:ea typeface="ＭＳ Ｐゴシック" pitchFamily="50" charset="-128"/>
              </a:defRPr>
            </a:lvl1pPr>
          </a:lstStyle>
          <a:p>
            <a:pPr>
              <a:defRPr/>
            </a:pPr>
            <a:endParaRPr lang="en-US" altLang="ja-JP" dirty="0"/>
          </a:p>
        </p:txBody>
      </p:sp>
      <p:sp>
        <p:nvSpPr>
          <p:cNvPr id="1029" name="Rectangle 5"/>
          <p:cNvSpPr>
            <a:spLocks noGrp="1" noChangeArrowheads="1"/>
          </p:cNvSpPr>
          <p:nvPr>
            <p:ph type="ftr" sz="quarter" idx="3"/>
          </p:nvPr>
        </p:nvSpPr>
        <p:spPr bwMode="auto">
          <a:xfrm>
            <a:off x="0" y="6583361"/>
            <a:ext cx="3319999" cy="268140"/>
          </a:xfrm>
          <a:prstGeom prst="rect">
            <a:avLst/>
          </a:prstGeom>
          <a:noFill/>
          <a:ln w="9525">
            <a:noFill/>
            <a:miter lim="800000"/>
            <a:headEnd/>
            <a:tailEnd/>
          </a:ln>
          <a:effectLst/>
        </p:spPr>
        <p:txBody>
          <a:bodyPr vert="horz" wrap="square" lIns="91418" tIns="45708" rIns="91418" bIns="45708" numCol="1" anchor="t" anchorCtr="0" compatLnSpc="1">
            <a:prstTxWarp prst="textNoShape">
              <a:avLst/>
            </a:prstTxWarp>
          </a:bodyPr>
          <a:lstStyle>
            <a:lvl1pPr algn="l">
              <a:defRPr sz="1200">
                <a:solidFill>
                  <a:schemeClr val="tx1"/>
                </a:solidFill>
                <a:ea typeface="ＭＳ Ｐゴシック" pitchFamily="50" charset="-128"/>
              </a:defRPr>
            </a:lvl1p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30" name="Rectangle 6"/>
          <p:cNvSpPr>
            <a:spLocks noGrp="1" noChangeArrowheads="1"/>
          </p:cNvSpPr>
          <p:nvPr>
            <p:ph type="sldNum" sz="quarter" idx="4"/>
          </p:nvPr>
        </p:nvSpPr>
        <p:spPr bwMode="auto">
          <a:xfrm>
            <a:off x="7010400" y="6580909"/>
            <a:ext cx="2133600" cy="268140"/>
          </a:xfrm>
          <a:prstGeom prst="rect">
            <a:avLst/>
          </a:prstGeom>
          <a:noFill/>
          <a:ln w="9525">
            <a:noFill/>
            <a:miter lim="800000"/>
            <a:headEnd/>
            <a:tailEnd/>
          </a:ln>
          <a:effectLst/>
        </p:spPr>
        <p:txBody>
          <a:bodyPr vert="horz" wrap="square" lIns="91418" tIns="45708" rIns="91418" bIns="45708" numCol="1" anchor="t" anchorCtr="0" compatLnSpc="1">
            <a:prstTxWarp prst="textNoShape">
              <a:avLst/>
            </a:prstTxWarp>
          </a:bodyPr>
          <a:lstStyle>
            <a:lvl1pPr algn="r">
              <a:defRPr sz="1292">
                <a:ea typeface="ＭＳ Ｐゴシック" pitchFamily="50" charset="-128"/>
              </a:defRPr>
            </a:lvl1pPr>
          </a:lstStyle>
          <a:p>
            <a:pPr>
              <a:defRPr/>
            </a:pPr>
            <a:fld id="{4E7AE4BE-F216-4572-974D-09A2D63C008C}" type="slidenum">
              <a:rPr lang="en-US" altLang="ja-JP"/>
              <a:pPr>
                <a:defRPr/>
              </a:pPr>
              <a:t>‹#›</a:t>
            </a:fld>
            <a:endParaRPr lang="en-US" altLang="ja-JP" dirty="0"/>
          </a:p>
        </p:txBody>
      </p:sp>
    </p:spTree>
    <p:extLst>
      <p:ext uri="{BB962C8B-B14F-4D97-AF65-F5344CB8AC3E}">
        <p14:creationId xmlns:p14="http://schemas.microsoft.com/office/powerpoint/2010/main" val="158823470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hf hdr="0" dt="0"/>
  <p:txStyles>
    <p:titleStyle>
      <a:lvl1pPr algn="ctr" rtl="0" eaLnBrk="0" fontAlgn="base" hangingPunct="0">
        <a:spcBef>
          <a:spcPct val="0"/>
        </a:spcBef>
        <a:spcAft>
          <a:spcPct val="0"/>
        </a:spcAft>
        <a:defRPr kumimoji="1" sz="4062">
          <a:solidFill>
            <a:schemeClr val="tx2"/>
          </a:solidFill>
          <a:latin typeface="+mj-lt"/>
          <a:ea typeface="+mj-ea"/>
          <a:cs typeface="+mj-cs"/>
        </a:defRPr>
      </a:lvl1pPr>
      <a:lvl2pPr algn="ctr" rtl="0" eaLnBrk="0" fontAlgn="base" hangingPunct="0">
        <a:spcBef>
          <a:spcPct val="0"/>
        </a:spcBef>
        <a:spcAft>
          <a:spcPct val="0"/>
        </a:spcAft>
        <a:defRPr kumimoji="1" sz="4062">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062">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062">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062">
          <a:solidFill>
            <a:schemeClr val="tx2"/>
          </a:solidFill>
          <a:latin typeface="Arial" charset="0"/>
          <a:ea typeface="ＭＳ Ｐゴシック" pitchFamily="50" charset="-128"/>
        </a:defRPr>
      </a:lvl5pPr>
      <a:lvl6pPr marL="421992" algn="ctr" rtl="0" fontAlgn="base">
        <a:spcBef>
          <a:spcPct val="0"/>
        </a:spcBef>
        <a:spcAft>
          <a:spcPct val="0"/>
        </a:spcAft>
        <a:defRPr kumimoji="1" sz="4062">
          <a:solidFill>
            <a:schemeClr val="tx2"/>
          </a:solidFill>
          <a:latin typeface="Arial" charset="0"/>
          <a:ea typeface="ＭＳ Ｐゴシック" pitchFamily="50" charset="-128"/>
        </a:defRPr>
      </a:lvl6pPr>
      <a:lvl7pPr marL="843984" algn="ctr" rtl="0" fontAlgn="base">
        <a:spcBef>
          <a:spcPct val="0"/>
        </a:spcBef>
        <a:spcAft>
          <a:spcPct val="0"/>
        </a:spcAft>
        <a:defRPr kumimoji="1" sz="4062">
          <a:solidFill>
            <a:schemeClr val="tx2"/>
          </a:solidFill>
          <a:latin typeface="Arial" charset="0"/>
          <a:ea typeface="ＭＳ Ｐゴシック" pitchFamily="50" charset="-128"/>
        </a:defRPr>
      </a:lvl7pPr>
      <a:lvl8pPr marL="1265976" algn="ctr" rtl="0" fontAlgn="base">
        <a:spcBef>
          <a:spcPct val="0"/>
        </a:spcBef>
        <a:spcAft>
          <a:spcPct val="0"/>
        </a:spcAft>
        <a:defRPr kumimoji="1" sz="4062">
          <a:solidFill>
            <a:schemeClr val="tx2"/>
          </a:solidFill>
          <a:latin typeface="Arial" charset="0"/>
          <a:ea typeface="ＭＳ Ｐゴシック" pitchFamily="50" charset="-128"/>
        </a:defRPr>
      </a:lvl8pPr>
      <a:lvl9pPr marL="1687969" algn="ctr" rtl="0" fontAlgn="base">
        <a:spcBef>
          <a:spcPct val="0"/>
        </a:spcBef>
        <a:spcAft>
          <a:spcPct val="0"/>
        </a:spcAft>
        <a:defRPr kumimoji="1" sz="4062">
          <a:solidFill>
            <a:schemeClr val="tx2"/>
          </a:solidFill>
          <a:latin typeface="Arial" charset="0"/>
          <a:ea typeface="ＭＳ Ｐゴシック" pitchFamily="50" charset="-128"/>
        </a:defRPr>
      </a:lvl9pPr>
    </p:titleStyle>
    <p:bodyStyle>
      <a:lvl1pPr marL="316494" indent="-316494" algn="l" rtl="0" eaLnBrk="0" fontAlgn="base" hangingPunct="0">
        <a:spcBef>
          <a:spcPct val="20000"/>
        </a:spcBef>
        <a:spcAft>
          <a:spcPct val="0"/>
        </a:spcAft>
        <a:buChar char="•"/>
        <a:defRPr kumimoji="1" sz="2954">
          <a:solidFill>
            <a:schemeClr val="tx1"/>
          </a:solidFill>
          <a:latin typeface="+mn-lt"/>
          <a:ea typeface="+mn-ea"/>
          <a:cs typeface="+mn-cs"/>
        </a:defRPr>
      </a:lvl1pPr>
      <a:lvl2pPr marL="685737" indent="-263745" algn="l" rtl="0" eaLnBrk="0" fontAlgn="base" hangingPunct="0">
        <a:spcBef>
          <a:spcPct val="20000"/>
        </a:spcBef>
        <a:spcAft>
          <a:spcPct val="0"/>
        </a:spcAft>
        <a:buChar char="–"/>
        <a:defRPr kumimoji="1" sz="2585">
          <a:solidFill>
            <a:schemeClr val="tx1"/>
          </a:solidFill>
          <a:latin typeface="+mn-lt"/>
          <a:ea typeface="+mn-ea"/>
        </a:defRPr>
      </a:lvl2pPr>
      <a:lvl3pPr marL="1054981" indent="-210996" algn="l" rtl="0" eaLnBrk="0" fontAlgn="base" hangingPunct="0">
        <a:spcBef>
          <a:spcPct val="20000"/>
        </a:spcBef>
        <a:spcAft>
          <a:spcPct val="0"/>
        </a:spcAft>
        <a:buChar char="•"/>
        <a:defRPr kumimoji="1" sz="2215">
          <a:solidFill>
            <a:schemeClr val="tx1"/>
          </a:solidFill>
          <a:latin typeface="+mn-lt"/>
          <a:ea typeface="+mn-ea"/>
        </a:defRPr>
      </a:lvl3pPr>
      <a:lvl4pPr marL="1476972" indent="-210996" algn="l" rtl="0" eaLnBrk="0" fontAlgn="base" hangingPunct="0">
        <a:spcBef>
          <a:spcPct val="20000"/>
        </a:spcBef>
        <a:spcAft>
          <a:spcPct val="0"/>
        </a:spcAft>
        <a:buChar char="–"/>
        <a:defRPr kumimoji="1" sz="1846">
          <a:solidFill>
            <a:schemeClr val="tx1"/>
          </a:solidFill>
          <a:latin typeface="+mn-lt"/>
          <a:ea typeface="+mn-ea"/>
        </a:defRPr>
      </a:lvl4pPr>
      <a:lvl5pPr marL="1898963" indent="-210996" algn="l" rtl="0" eaLnBrk="0" fontAlgn="base" hangingPunct="0">
        <a:spcBef>
          <a:spcPct val="20000"/>
        </a:spcBef>
        <a:spcAft>
          <a:spcPct val="0"/>
        </a:spcAft>
        <a:buChar char="»"/>
        <a:defRPr kumimoji="1" sz="1846">
          <a:solidFill>
            <a:schemeClr val="tx1"/>
          </a:solidFill>
          <a:latin typeface="+mn-lt"/>
          <a:ea typeface="+mn-ea"/>
        </a:defRPr>
      </a:lvl5pPr>
      <a:lvl6pPr marL="2320956" indent="-210996" algn="l" rtl="0" fontAlgn="base">
        <a:spcBef>
          <a:spcPct val="20000"/>
        </a:spcBef>
        <a:spcAft>
          <a:spcPct val="0"/>
        </a:spcAft>
        <a:buChar char="»"/>
        <a:defRPr kumimoji="1" sz="1846">
          <a:solidFill>
            <a:schemeClr val="tx1"/>
          </a:solidFill>
          <a:latin typeface="+mn-lt"/>
          <a:ea typeface="+mn-ea"/>
        </a:defRPr>
      </a:lvl6pPr>
      <a:lvl7pPr marL="2742948" indent="-210996" algn="l" rtl="0" fontAlgn="base">
        <a:spcBef>
          <a:spcPct val="20000"/>
        </a:spcBef>
        <a:spcAft>
          <a:spcPct val="0"/>
        </a:spcAft>
        <a:buChar char="»"/>
        <a:defRPr kumimoji="1" sz="1846">
          <a:solidFill>
            <a:schemeClr val="tx1"/>
          </a:solidFill>
          <a:latin typeface="+mn-lt"/>
          <a:ea typeface="+mn-ea"/>
        </a:defRPr>
      </a:lvl7pPr>
      <a:lvl8pPr marL="3164940" indent="-210996" algn="l" rtl="0" fontAlgn="base">
        <a:spcBef>
          <a:spcPct val="20000"/>
        </a:spcBef>
        <a:spcAft>
          <a:spcPct val="0"/>
        </a:spcAft>
        <a:buChar char="»"/>
        <a:defRPr kumimoji="1" sz="1846">
          <a:solidFill>
            <a:schemeClr val="tx1"/>
          </a:solidFill>
          <a:latin typeface="+mn-lt"/>
          <a:ea typeface="+mn-ea"/>
        </a:defRPr>
      </a:lvl8pPr>
      <a:lvl9pPr marL="3586932" indent="-210996"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3984" rtl="0" eaLnBrk="1" latinLnBrk="0" hangingPunct="1">
        <a:defRPr kumimoji="1" sz="1662" kern="1200">
          <a:solidFill>
            <a:schemeClr val="tx1"/>
          </a:solidFill>
          <a:latin typeface="+mn-lt"/>
          <a:ea typeface="+mn-ea"/>
          <a:cs typeface="+mn-cs"/>
        </a:defRPr>
      </a:lvl1pPr>
      <a:lvl2pPr marL="421992" algn="l" defTabSz="843984" rtl="0" eaLnBrk="1" latinLnBrk="0" hangingPunct="1">
        <a:defRPr kumimoji="1" sz="1662" kern="1200">
          <a:solidFill>
            <a:schemeClr val="tx1"/>
          </a:solidFill>
          <a:latin typeface="+mn-lt"/>
          <a:ea typeface="+mn-ea"/>
          <a:cs typeface="+mn-cs"/>
        </a:defRPr>
      </a:lvl2pPr>
      <a:lvl3pPr marL="843984" algn="l" defTabSz="843984" rtl="0" eaLnBrk="1" latinLnBrk="0" hangingPunct="1">
        <a:defRPr kumimoji="1" sz="1662" kern="1200">
          <a:solidFill>
            <a:schemeClr val="tx1"/>
          </a:solidFill>
          <a:latin typeface="+mn-lt"/>
          <a:ea typeface="+mn-ea"/>
          <a:cs typeface="+mn-cs"/>
        </a:defRPr>
      </a:lvl3pPr>
      <a:lvl4pPr marL="1265976" algn="l" defTabSz="843984" rtl="0" eaLnBrk="1" latinLnBrk="0" hangingPunct="1">
        <a:defRPr kumimoji="1" sz="1662" kern="1200">
          <a:solidFill>
            <a:schemeClr val="tx1"/>
          </a:solidFill>
          <a:latin typeface="+mn-lt"/>
          <a:ea typeface="+mn-ea"/>
          <a:cs typeface="+mn-cs"/>
        </a:defRPr>
      </a:lvl4pPr>
      <a:lvl5pPr marL="1687969" algn="l" defTabSz="843984" rtl="0" eaLnBrk="1" latinLnBrk="0" hangingPunct="1">
        <a:defRPr kumimoji="1" sz="1662" kern="1200">
          <a:solidFill>
            <a:schemeClr val="tx1"/>
          </a:solidFill>
          <a:latin typeface="+mn-lt"/>
          <a:ea typeface="+mn-ea"/>
          <a:cs typeface="+mn-cs"/>
        </a:defRPr>
      </a:lvl5pPr>
      <a:lvl6pPr marL="2109960" algn="l" defTabSz="843984" rtl="0" eaLnBrk="1" latinLnBrk="0" hangingPunct="1">
        <a:defRPr kumimoji="1" sz="1662" kern="1200">
          <a:solidFill>
            <a:schemeClr val="tx1"/>
          </a:solidFill>
          <a:latin typeface="+mn-lt"/>
          <a:ea typeface="+mn-ea"/>
          <a:cs typeface="+mn-cs"/>
        </a:defRPr>
      </a:lvl6pPr>
      <a:lvl7pPr marL="2531952" algn="l" defTabSz="843984" rtl="0" eaLnBrk="1" latinLnBrk="0" hangingPunct="1">
        <a:defRPr kumimoji="1" sz="1662" kern="1200">
          <a:solidFill>
            <a:schemeClr val="tx1"/>
          </a:solidFill>
          <a:latin typeface="+mn-lt"/>
          <a:ea typeface="+mn-ea"/>
          <a:cs typeface="+mn-cs"/>
        </a:defRPr>
      </a:lvl7pPr>
      <a:lvl8pPr marL="2953944" algn="l" defTabSz="843984" rtl="0" eaLnBrk="1" latinLnBrk="0" hangingPunct="1">
        <a:defRPr kumimoji="1" sz="1662" kern="1200">
          <a:solidFill>
            <a:schemeClr val="tx1"/>
          </a:solidFill>
          <a:latin typeface="+mn-lt"/>
          <a:ea typeface="+mn-ea"/>
          <a:cs typeface="+mn-cs"/>
        </a:defRPr>
      </a:lvl8pPr>
      <a:lvl9pPr marL="3375936" algn="l" defTabSz="843984" rtl="0" eaLnBrk="1" latinLnBrk="0" hangingPunct="1">
        <a:defRPr kumimoji="1" sz="1662"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5"/>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508"/>
            <a:ext cx="21336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pPr>
              <a:defRPr/>
            </a:pPr>
            <a:endParaRPr lang="ja-JP" altLang="en-US">
              <a:solidFill>
                <a:prstClr val="black">
                  <a:tint val="75000"/>
                </a:prstClr>
              </a:solidFill>
              <a:ea typeface="ＭＳ Ｐゴシック" charset="-128"/>
            </a:endParaRPr>
          </a:p>
        </p:txBody>
      </p:sp>
      <p:sp>
        <p:nvSpPr>
          <p:cNvPr id="5" name="フッター プレースホルダ 4"/>
          <p:cNvSpPr>
            <a:spLocks noGrp="1"/>
          </p:cNvSpPr>
          <p:nvPr>
            <p:ph type="ftr" sz="quarter" idx="3"/>
          </p:nvPr>
        </p:nvSpPr>
        <p:spPr>
          <a:xfrm>
            <a:off x="0" y="6587484"/>
            <a:ext cx="3103984" cy="268297"/>
          </a:xfrm>
          <a:prstGeom prst="rect">
            <a:avLst/>
          </a:prstGeom>
        </p:spPr>
        <p:txBody>
          <a:bodyPr vert="horz" lIns="91440" tIns="45720" rIns="91440" bIns="45720" rtlCol="0" anchor="ctr"/>
          <a:lstStyle>
            <a:lvl1pPr algn="l">
              <a:defRPr sz="1200">
                <a:solidFill>
                  <a:schemeClr val="tx1"/>
                </a:solidFill>
              </a:defRPr>
            </a:lvl1pPr>
          </a:lstStyle>
          <a:p>
            <a:pPr>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6" name="スライド番号プレースホルダ 5"/>
          <p:cNvSpPr>
            <a:spLocks noGrp="1"/>
          </p:cNvSpPr>
          <p:nvPr>
            <p:ph type="sldNum" sz="quarter" idx="4"/>
          </p:nvPr>
        </p:nvSpPr>
        <p:spPr>
          <a:xfrm>
            <a:off x="7010400" y="6589703"/>
            <a:ext cx="2133600" cy="268297"/>
          </a:xfrm>
          <a:prstGeom prst="rect">
            <a:avLst/>
          </a:prstGeom>
        </p:spPr>
        <p:txBody>
          <a:bodyPr vert="horz" lIns="91440" tIns="45720" rIns="91440" bIns="45720" rtlCol="0" anchor="ctr"/>
          <a:lstStyle>
            <a:lvl1pPr algn="r">
              <a:defRPr sz="1108">
                <a:solidFill>
                  <a:schemeClr val="tx1">
                    <a:tint val="75000"/>
                  </a:schemeClr>
                </a:solidFill>
              </a:defRPr>
            </a:lvl1pPr>
          </a:lstStyle>
          <a:p>
            <a:pPr>
              <a:defRPr/>
            </a:pPr>
            <a:fld id="{0A377B36-F5AB-401C-81AB-61F77E48EA81}" type="slidenum">
              <a:rPr lang="ja-JP" altLang="en-US" smtClean="0">
                <a:solidFill>
                  <a:prstClr val="black">
                    <a:tint val="75000"/>
                  </a:prstClr>
                </a:solidFill>
                <a:ea typeface="ＭＳ Ｐゴシック" charset="-128"/>
              </a:rPr>
              <a:pPr>
                <a:defRPr/>
              </a:pPr>
              <a:t>‹#›</a:t>
            </a:fld>
            <a:endParaRPr lang="ja-JP" altLang="en-US">
              <a:solidFill>
                <a:prstClr val="black">
                  <a:tint val="75000"/>
                </a:prstClr>
              </a:solidFill>
              <a:ea typeface="ＭＳ Ｐゴシック" charset="-128"/>
            </a:endParaRPr>
          </a:p>
        </p:txBody>
      </p:sp>
    </p:spTree>
    <p:extLst>
      <p:ext uri="{BB962C8B-B14F-4D97-AF65-F5344CB8AC3E}">
        <p14:creationId xmlns:p14="http://schemas.microsoft.com/office/powerpoint/2010/main" val="1204822185"/>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hdr="0" dt="0"/>
  <p:txStyles>
    <p:titleStyle>
      <a:lvl1pPr algn="ctr" defTabSz="844083" rtl="0" eaLnBrk="1" latinLnBrk="0" hangingPunct="1">
        <a:spcBef>
          <a:spcPct val="0"/>
        </a:spcBef>
        <a:buNone/>
        <a:defRPr kumimoji="1" sz="4062" kern="1200">
          <a:solidFill>
            <a:schemeClr val="tx1"/>
          </a:solidFill>
          <a:latin typeface="+mj-lt"/>
          <a:ea typeface="+mj-ea"/>
          <a:cs typeface="+mj-cs"/>
        </a:defRPr>
      </a:lvl1pPr>
    </p:titleStyle>
    <p:bodyStyle>
      <a:lvl1pPr marL="316531" indent="-316531" algn="l" defTabSz="844083" rtl="0" eaLnBrk="1" latinLnBrk="0" hangingPunct="1">
        <a:spcBef>
          <a:spcPct val="20000"/>
        </a:spcBef>
        <a:buFont typeface="Arial" pitchFamily="34" charset="0"/>
        <a:buChar char="•"/>
        <a:defRPr kumimoji="1" sz="2954" kern="1200">
          <a:solidFill>
            <a:schemeClr val="tx1"/>
          </a:solidFill>
          <a:latin typeface="+mn-lt"/>
          <a:ea typeface="+mn-ea"/>
          <a:cs typeface="+mn-cs"/>
        </a:defRPr>
      </a:lvl1pPr>
      <a:lvl2pPr marL="685817" indent="-263776" algn="l" defTabSz="844083" rtl="0" eaLnBrk="1" latinLnBrk="0" hangingPunct="1">
        <a:spcBef>
          <a:spcPct val="20000"/>
        </a:spcBef>
        <a:buFont typeface="Arial" pitchFamily="34" charset="0"/>
        <a:buChar char="–"/>
        <a:defRPr kumimoji="1" sz="2585" kern="1200">
          <a:solidFill>
            <a:schemeClr val="tx1"/>
          </a:solidFill>
          <a:latin typeface="+mn-lt"/>
          <a:ea typeface="+mn-ea"/>
          <a:cs typeface="+mn-cs"/>
        </a:defRPr>
      </a:lvl2pPr>
      <a:lvl3pPr marL="1055103" indent="-211021" algn="l" defTabSz="844083" rtl="0" eaLnBrk="1" latinLnBrk="0" hangingPunct="1">
        <a:spcBef>
          <a:spcPct val="20000"/>
        </a:spcBef>
        <a:buFont typeface="Arial" pitchFamily="34" charset="0"/>
        <a:buChar char="•"/>
        <a:defRPr kumimoji="1" sz="2215" kern="1200">
          <a:solidFill>
            <a:schemeClr val="tx1"/>
          </a:solidFill>
          <a:latin typeface="+mn-lt"/>
          <a:ea typeface="+mn-ea"/>
          <a:cs typeface="+mn-cs"/>
        </a:defRPr>
      </a:lvl3pPr>
      <a:lvl4pPr marL="1477145"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4pPr>
      <a:lvl5pPr marL="1899186"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5292" y="6592519"/>
            <a:ext cx="3320008" cy="268141"/>
          </a:xfrm>
          <a:prstGeom prst="rect">
            <a:avLst/>
          </a:prstGeom>
        </p:spPr>
        <p:txBody>
          <a:bodyPr vert="horz" lIns="91440" tIns="45720" rIns="91440" bIns="45720" rtlCol="0" anchor="ctr"/>
          <a:lstStyle>
            <a:lvl1pPr algn="ctr">
              <a:defRPr sz="1200">
                <a:solidFill>
                  <a:schemeClr val="tx1"/>
                </a:solidFill>
              </a:defRPr>
            </a:lvl1pPr>
          </a:lstStyle>
          <a:p>
            <a:pPr algn="l" fontAlgn="auto">
              <a:spcBef>
                <a:spcPts val="0"/>
              </a:spcBef>
              <a:spcAft>
                <a:spcPts val="0"/>
              </a:spcAft>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6" name="スライド番号プレースホルダー 5"/>
          <p:cNvSpPr>
            <a:spLocks noGrp="1"/>
          </p:cNvSpPr>
          <p:nvPr>
            <p:ph type="sldNum" sz="quarter" idx="4"/>
          </p:nvPr>
        </p:nvSpPr>
        <p:spPr>
          <a:xfrm>
            <a:off x="7005108" y="6592519"/>
            <a:ext cx="2133600" cy="268141"/>
          </a:xfrm>
          <a:prstGeom prst="rect">
            <a:avLst/>
          </a:prstGeom>
        </p:spPr>
        <p:txBody>
          <a:bodyPr vert="horz" lIns="91440" tIns="45720" rIns="91440" bIns="45720" rtlCol="0" anchor="ctr"/>
          <a:lstStyle>
            <a:lvl1pPr algn="r">
              <a:defRPr sz="1108">
                <a:solidFill>
                  <a:schemeClr val="tx1">
                    <a:tint val="75000"/>
                  </a:schemeClr>
                </a:solidFill>
              </a:defRPr>
            </a:lvl1pPr>
          </a:lstStyle>
          <a:p>
            <a:pPr fontAlgn="auto">
              <a:spcBef>
                <a:spcPts val="0"/>
              </a:spcBef>
              <a:spcAft>
                <a:spcPts val="0"/>
              </a:spcAft>
            </a:pPr>
            <a:fld id="{2374A7FC-181C-448A-8890-E474C037D3AD}"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dirty="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767845542"/>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hf hdr="0" dt="0"/>
  <p:txStyles>
    <p:titleStyle>
      <a:lvl1pPr algn="ctr" defTabSz="844083" rtl="0" eaLnBrk="1" latinLnBrk="0" hangingPunct="1">
        <a:spcBef>
          <a:spcPct val="0"/>
        </a:spcBef>
        <a:buNone/>
        <a:defRPr kumimoji="1" sz="4062" kern="1200">
          <a:solidFill>
            <a:schemeClr val="tx1"/>
          </a:solidFill>
          <a:latin typeface="+mj-lt"/>
          <a:ea typeface="+mj-ea"/>
          <a:cs typeface="+mj-cs"/>
        </a:defRPr>
      </a:lvl1pPr>
    </p:titleStyle>
    <p:bodyStyle>
      <a:lvl1pPr marL="316531" indent="-316531" algn="l" defTabSz="844083" rtl="0" eaLnBrk="1" latinLnBrk="0" hangingPunct="1">
        <a:spcBef>
          <a:spcPct val="20000"/>
        </a:spcBef>
        <a:buFont typeface="Arial" panose="020B0604020202020204" pitchFamily="34" charset="0"/>
        <a:buChar char="•"/>
        <a:defRPr kumimoji="1" sz="2954" kern="1200">
          <a:solidFill>
            <a:schemeClr val="tx1"/>
          </a:solidFill>
          <a:latin typeface="+mn-lt"/>
          <a:ea typeface="+mn-ea"/>
          <a:cs typeface="+mn-cs"/>
        </a:defRPr>
      </a:lvl1pPr>
      <a:lvl2pPr marL="685817" indent="-263776" algn="l" defTabSz="844083" rtl="0" eaLnBrk="1" latinLnBrk="0" hangingPunct="1">
        <a:spcBef>
          <a:spcPct val="20000"/>
        </a:spcBef>
        <a:buFont typeface="Arial" panose="020B0604020202020204" pitchFamily="34" charset="0"/>
        <a:buChar char="–"/>
        <a:defRPr kumimoji="1" sz="2585" kern="1200">
          <a:solidFill>
            <a:schemeClr val="tx1"/>
          </a:solidFill>
          <a:latin typeface="+mn-lt"/>
          <a:ea typeface="+mn-ea"/>
          <a:cs typeface="+mn-cs"/>
        </a:defRPr>
      </a:lvl2pPr>
      <a:lvl3pPr marL="1055103" indent="-211021" algn="l" defTabSz="844083"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3pPr>
      <a:lvl4pPr marL="1477145"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4pPr>
      <a:lvl5pPr marL="1899186"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399" tIns="45701" rIns="91399" bIns="45701" numCol="1" anchor="ctr" anchorCtr="0" compatLnSpc="1">
            <a:prstTxWarp prst="textNoShape">
              <a:avLst/>
            </a:prstTxWarp>
          </a:bodyPr>
          <a:lstStyle/>
          <a:p>
            <a:pPr lvl="0"/>
            <a:r>
              <a:rPr lang="ja-JP" altLang="en-US"/>
              <a:t>マスタ タイトルの書式設定</a:t>
            </a:r>
          </a:p>
        </p:txBody>
      </p:sp>
      <p:sp>
        <p:nvSpPr>
          <p:cNvPr id="3075" name="Rectangle 3"/>
          <p:cNvSpPr>
            <a:spLocks noGrp="1" noChangeArrowheads="1"/>
          </p:cNvSpPr>
          <p:nvPr>
            <p:ph type="body" idx="1"/>
          </p:nvPr>
        </p:nvSpPr>
        <p:spPr bwMode="auto">
          <a:xfrm>
            <a:off x="457200" y="1600201"/>
            <a:ext cx="8229600" cy="4525963"/>
          </a:xfrm>
          <a:prstGeom prst="rect">
            <a:avLst/>
          </a:prstGeom>
          <a:noFill/>
          <a:ln w="9525">
            <a:noFill/>
            <a:miter lim="800000"/>
            <a:headEnd/>
            <a:tailEnd/>
          </a:ln>
        </p:spPr>
        <p:txBody>
          <a:bodyPr vert="horz" wrap="square" lIns="91399" tIns="45701" rIns="91399" bIns="45701"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399" tIns="45701" rIns="91399" bIns="45701" numCol="1" anchor="t" anchorCtr="0" compatLnSpc="1">
            <a:prstTxWarp prst="textNoShape">
              <a:avLst/>
            </a:prstTxWarp>
          </a:bodyPr>
          <a:lstStyle>
            <a:lvl1pPr>
              <a:defRPr sz="1292">
                <a:latin typeface="Arial" charset="0"/>
                <a:ea typeface="ＭＳ Ｐゴシック" pitchFamily="50" charset="-128"/>
              </a:defRPr>
            </a:lvl1pPr>
          </a:lstStyle>
          <a:p>
            <a:pPr>
              <a:defRPr/>
            </a:pPr>
            <a:endParaRPr lang="en-US" altLang="ja-JP">
              <a:solidFill>
                <a:prstClr val="black"/>
              </a:solidFill>
            </a:endParaRPr>
          </a:p>
        </p:txBody>
      </p:sp>
      <p:sp>
        <p:nvSpPr>
          <p:cNvPr id="1029" name="Rectangle 5"/>
          <p:cNvSpPr>
            <a:spLocks noGrp="1" noChangeArrowheads="1"/>
          </p:cNvSpPr>
          <p:nvPr>
            <p:ph type="ftr" sz="quarter" idx="3"/>
          </p:nvPr>
        </p:nvSpPr>
        <p:spPr bwMode="auto">
          <a:xfrm>
            <a:off x="0" y="6587405"/>
            <a:ext cx="3103984" cy="268139"/>
          </a:xfrm>
          <a:prstGeom prst="rect">
            <a:avLst/>
          </a:prstGeom>
          <a:noFill/>
          <a:ln w="9525">
            <a:noFill/>
            <a:miter lim="800000"/>
            <a:headEnd/>
            <a:tailEnd/>
          </a:ln>
          <a:effectLst/>
        </p:spPr>
        <p:txBody>
          <a:bodyPr vert="horz" wrap="square" lIns="91399" tIns="45701" rIns="91399" bIns="45701" numCol="1" anchor="t" anchorCtr="0" compatLnSpc="1">
            <a:prstTxWarp prst="textNoShape">
              <a:avLst/>
            </a:prstTxWarp>
          </a:bodyPr>
          <a:lstStyle>
            <a:lvl1pPr algn="l">
              <a:defRPr sz="1200">
                <a:solidFill>
                  <a:schemeClr val="tx1"/>
                </a:solidFill>
                <a:latin typeface="Arial" charset="0"/>
                <a:ea typeface="ＭＳ Ｐゴシック" pitchFamily="50" charset="-128"/>
              </a:defRPr>
            </a:lvl1p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30" name="Rectangle 6"/>
          <p:cNvSpPr>
            <a:spLocks noGrp="1" noChangeArrowheads="1"/>
          </p:cNvSpPr>
          <p:nvPr>
            <p:ph type="sldNum" sz="quarter" idx="4"/>
          </p:nvPr>
        </p:nvSpPr>
        <p:spPr bwMode="auto">
          <a:xfrm>
            <a:off x="7010400" y="6583362"/>
            <a:ext cx="2133600" cy="268139"/>
          </a:xfrm>
          <a:prstGeom prst="rect">
            <a:avLst/>
          </a:prstGeom>
          <a:noFill/>
          <a:ln w="9525">
            <a:noFill/>
            <a:miter lim="800000"/>
            <a:headEnd/>
            <a:tailEnd/>
          </a:ln>
          <a:effectLst/>
        </p:spPr>
        <p:txBody>
          <a:bodyPr vert="horz" wrap="square" lIns="91399" tIns="45701" rIns="91399" bIns="45701" numCol="1" anchor="t" anchorCtr="0" compatLnSpc="1">
            <a:prstTxWarp prst="textNoShape">
              <a:avLst/>
            </a:prstTxWarp>
          </a:bodyPr>
          <a:lstStyle>
            <a:lvl1pPr algn="r">
              <a:defRPr sz="1292">
                <a:latin typeface="Arial" charset="0"/>
                <a:ea typeface="ＭＳ Ｐゴシック" pitchFamily="50" charset="-128"/>
              </a:defRPr>
            </a:lvl1pPr>
          </a:lstStyle>
          <a:p>
            <a:pPr>
              <a:defRPr/>
            </a:pPr>
            <a:fld id="{A83601D4-F0BA-48A0-AB6C-72E3F37738D2}"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4241262250"/>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Lst>
  <p:hf hdr="0" dt="0"/>
  <p:txStyles>
    <p:titleStyle>
      <a:lvl1pPr algn="ctr" rtl="0" eaLnBrk="0" fontAlgn="base" hangingPunct="0">
        <a:spcBef>
          <a:spcPct val="0"/>
        </a:spcBef>
        <a:spcAft>
          <a:spcPct val="0"/>
        </a:spcAft>
        <a:defRPr kumimoji="1" sz="4062">
          <a:solidFill>
            <a:schemeClr val="tx2"/>
          </a:solidFill>
          <a:latin typeface="+mj-lt"/>
          <a:ea typeface="+mj-ea"/>
          <a:cs typeface="+mj-cs"/>
        </a:defRPr>
      </a:lvl1pPr>
      <a:lvl2pPr algn="ctr" rtl="0" eaLnBrk="0" fontAlgn="base" hangingPunct="0">
        <a:spcBef>
          <a:spcPct val="0"/>
        </a:spcBef>
        <a:spcAft>
          <a:spcPct val="0"/>
        </a:spcAft>
        <a:defRPr kumimoji="1" sz="4062">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062">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062">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062">
          <a:solidFill>
            <a:schemeClr val="tx2"/>
          </a:solidFill>
          <a:latin typeface="Arial" charset="0"/>
          <a:ea typeface="ＭＳ Ｐゴシック" pitchFamily="50" charset="-128"/>
        </a:defRPr>
      </a:lvl5pPr>
      <a:lvl6pPr marL="422041" algn="ctr" rtl="0" fontAlgn="base">
        <a:spcBef>
          <a:spcPct val="0"/>
        </a:spcBef>
        <a:spcAft>
          <a:spcPct val="0"/>
        </a:spcAft>
        <a:defRPr kumimoji="1" sz="4062">
          <a:solidFill>
            <a:schemeClr val="tx2"/>
          </a:solidFill>
          <a:latin typeface="Arial" charset="0"/>
          <a:ea typeface="ＭＳ Ｐゴシック" pitchFamily="50" charset="-128"/>
        </a:defRPr>
      </a:lvl6pPr>
      <a:lvl7pPr marL="844083" algn="ctr" rtl="0" fontAlgn="base">
        <a:spcBef>
          <a:spcPct val="0"/>
        </a:spcBef>
        <a:spcAft>
          <a:spcPct val="0"/>
        </a:spcAft>
        <a:defRPr kumimoji="1" sz="4062">
          <a:solidFill>
            <a:schemeClr val="tx2"/>
          </a:solidFill>
          <a:latin typeface="Arial" charset="0"/>
          <a:ea typeface="ＭＳ Ｐゴシック" pitchFamily="50" charset="-128"/>
        </a:defRPr>
      </a:lvl7pPr>
      <a:lvl8pPr marL="1266124" algn="ctr" rtl="0" fontAlgn="base">
        <a:spcBef>
          <a:spcPct val="0"/>
        </a:spcBef>
        <a:spcAft>
          <a:spcPct val="0"/>
        </a:spcAft>
        <a:defRPr kumimoji="1" sz="4062">
          <a:solidFill>
            <a:schemeClr val="tx2"/>
          </a:solidFill>
          <a:latin typeface="Arial" charset="0"/>
          <a:ea typeface="ＭＳ Ｐゴシック" pitchFamily="50" charset="-128"/>
        </a:defRPr>
      </a:lvl8pPr>
      <a:lvl9pPr marL="1688165" algn="ctr" rtl="0" fontAlgn="base">
        <a:spcBef>
          <a:spcPct val="0"/>
        </a:spcBef>
        <a:spcAft>
          <a:spcPct val="0"/>
        </a:spcAft>
        <a:defRPr kumimoji="1" sz="4062">
          <a:solidFill>
            <a:schemeClr val="tx2"/>
          </a:solidFill>
          <a:latin typeface="Arial" charset="0"/>
          <a:ea typeface="ＭＳ Ｐゴシック" pitchFamily="50"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3776"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5680" indent="-209556" algn="l" rtl="0" eaLnBrk="0" fontAlgn="base" hangingPunct="0">
        <a:spcBef>
          <a:spcPct val="20000"/>
        </a:spcBef>
        <a:spcAft>
          <a:spcPct val="0"/>
        </a:spcAft>
        <a:buChar char="–"/>
        <a:defRPr kumimoji="1" sz="1846">
          <a:solidFill>
            <a:schemeClr val="tx1"/>
          </a:solidFill>
          <a:latin typeface="+mn-lt"/>
          <a:ea typeface="+mn-ea"/>
        </a:defRPr>
      </a:lvl4pPr>
      <a:lvl5pPr marL="1899186" indent="-211021" algn="l" rtl="0" eaLnBrk="0" fontAlgn="base" hangingPunct="0">
        <a:spcBef>
          <a:spcPct val="20000"/>
        </a:spcBef>
        <a:spcAft>
          <a:spcPct val="0"/>
        </a:spcAft>
        <a:buChar char="»"/>
        <a:defRPr kumimoji="1" sz="1846">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1" y="365128"/>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2700" y="6638339"/>
            <a:ext cx="3086100" cy="228606"/>
          </a:xfrm>
          <a:prstGeom prst="rect">
            <a:avLst/>
          </a:prstGeom>
        </p:spPr>
        <p:txBody>
          <a:bodyPr vert="horz" lIns="91440" tIns="45720" rIns="91440" bIns="45720" rtlCol="0" anchor="ctr"/>
          <a:lstStyle>
            <a:lvl1pPr algn="l">
              <a:defRPr sz="1200">
                <a:solidFill>
                  <a:schemeClr val="tx1"/>
                </a:solidFill>
              </a:defRPr>
            </a:lvl1pPr>
          </a:lstStyle>
          <a:p>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6" name="Slide Number Placeholder 5"/>
          <p:cNvSpPr>
            <a:spLocks noGrp="1"/>
          </p:cNvSpPr>
          <p:nvPr>
            <p:ph type="sldNum" sz="quarter" idx="4"/>
          </p:nvPr>
        </p:nvSpPr>
        <p:spPr>
          <a:xfrm>
            <a:off x="7086600" y="6607175"/>
            <a:ext cx="2057400" cy="228606"/>
          </a:xfrm>
          <a:prstGeom prst="rect">
            <a:avLst/>
          </a:prstGeom>
        </p:spPr>
        <p:txBody>
          <a:bodyPr vert="horz" lIns="91440" tIns="45720" rIns="91440" bIns="45720" rtlCol="0" anchor="ctr"/>
          <a:lstStyle>
            <a:lvl1pPr algn="r">
              <a:defRPr sz="1108">
                <a:solidFill>
                  <a:schemeClr val="tx1">
                    <a:tint val="75000"/>
                  </a:schemeClr>
                </a:solidFill>
              </a:defRPr>
            </a:lvl1pPr>
          </a:lstStyle>
          <a:p>
            <a:fld id="{C8171A6E-2AF2-4A5C-899E-5446BB484105}" type="slidenum">
              <a:rPr kumimoji="1" lang="ja-JP" altLang="en-US" smtClean="0"/>
              <a:t>‹#›</a:t>
            </a:fld>
            <a:endParaRPr kumimoji="1" lang="ja-JP" altLang="en-US"/>
          </a:p>
        </p:txBody>
      </p:sp>
    </p:spTree>
    <p:extLst>
      <p:ext uri="{BB962C8B-B14F-4D97-AF65-F5344CB8AC3E}">
        <p14:creationId xmlns:p14="http://schemas.microsoft.com/office/powerpoint/2010/main" val="4128819752"/>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hdr="0" dt="0"/>
  <p:txStyles>
    <p:titleStyle>
      <a:lvl1pPr algn="l" defTabSz="844083" rtl="0" eaLnBrk="1" latinLnBrk="0" hangingPunct="1">
        <a:lnSpc>
          <a:spcPct val="90000"/>
        </a:lnSpc>
        <a:spcBef>
          <a:spcPct val="0"/>
        </a:spcBef>
        <a:buNone/>
        <a:defRPr kumimoji="1" sz="4062" kern="1200">
          <a:solidFill>
            <a:schemeClr val="tx1"/>
          </a:solidFill>
          <a:latin typeface="+mj-lt"/>
          <a:ea typeface="+mj-ea"/>
          <a:cs typeface="+mj-cs"/>
        </a:defRPr>
      </a:lvl1pPr>
    </p:titleStyle>
    <p:bodyStyle>
      <a:lvl1pPr marL="211021" indent="-211021" algn="l" defTabSz="844083" rtl="0" eaLnBrk="1" latinLnBrk="0" hangingPunct="1">
        <a:lnSpc>
          <a:spcPct val="90000"/>
        </a:lnSpc>
        <a:spcBef>
          <a:spcPts val="923"/>
        </a:spcBef>
        <a:buFont typeface="Arial" panose="020B0604020202020204" pitchFamily="34" charset="0"/>
        <a:buChar char="•"/>
        <a:defRPr kumimoji="1" sz="2585" kern="1200">
          <a:solidFill>
            <a:schemeClr val="tx1"/>
          </a:solidFill>
          <a:latin typeface="+mn-lt"/>
          <a:ea typeface="+mn-ea"/>
          <a:cs typeface="+mn-cs"/>
        </a:defRPr>
      </a:lvl1pPr>
      <a:lvl2pPr marL="633062" indent="-211021" algn="l" defTabSz="844083" rtl="0" eaLnBrk="1" latinLnBrk="0" hangingPunct="1">
        <a:lnSpc>
          <a:spcPct val="90000"/>
        </a:lnSpc>
        <a:spcBef>
          <a:spcPts val="462"/>
        </a:spcBef>
        <a:buFont typeface="Arial" panose="020B0604020202020204" pitchFamily="34" charset="0"/>
        <a:buChar char="•"/>
        <a:defRPr kumimoji="1" sz="2215" kern="1200">
          <a:solidFill>
            <a:schemeClr val="tx1"/>
          </a:solidFill>
          <a:latin typeface="+mn-lt"/>
          <a:ea typeface="+mn-ea"/>
          <a:cs typeface="+mn-cs"/>
        </a:defRPr>
      </a:lvl2pPr>
      <a:lvl3pPr marL="1055103" indent="-211021" algn="l" defTabSz="844083" rtl="0" eaLnBrk="1" latinLnBrk="0" hangingPunct="1">
        <a:lnSpc>
          <a:spcPct val="90000"/>
        </a:lnSpc>
        <a:spcBef>
          <a:spcPts val="462"/>
        </a:spcBef>
        <a:buFont typeface="Arial" panose="020B0604020202020204" pitchFamily="34" charset="0"/>
        <a:buChar char="•"/>
        <a:defRPr kumimoji="1" sz="1846" kern="1200">
          <a:solidFill>
            <a:schemeClr val="tx1"/>
          </a:solidFill>
          <a:latin typeface="+mn-lt"/>
          <a:ea typeface="+mn-ea"/>
          <a:cs typeface="+mn-cs"/>
        </a:defRPr>
      </a:lvl3pPr>
      <a:lvl4pPr marL="1477145"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4pPr>
      <a:lvl5pPr marL="1899186"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5pPr>
      <a:lvl6pPr marL="2321227"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6pPr>
      <a:lvl7pPr marL="2743269"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7pPr>
      <a:lvl8pPr marL="3165310"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8pPr>
      <a:lvl9pPr marL="3587351" indent="-211021" algn="l" defTabSz="844083" rtl="0" eaLnBrk="1" latinLnBrk="0" hangingPunct="1">
        <a:lnSpc>
          <a:spcPct val="90000"/>
        </a:lnSpc>
        <a:spcBef>
          <a:spcPts val="462"/>
        </a:spcBef>
        <a:buFont typeface="Arial" panose="020B0604020202020204" pitchFamily="34" charset="0"/>
        <a:buChar char="•"/>
        <a:defRPr kumimoji="1" sz="1662" kern="1200">
          <a:solidFill>
            <a:schemeClr val="tx1"/>
          </a:solidFill>
          <a:latin typeface="+mn-lt"/>
          <a:ea typeface="+mn-ea"/>
          <a:cs typeface="+mn-cs"/>
        </a:defRPr>
      </a:lvl9pPr>
    </p:bodyStyle>
    <p:otherStyle>
      <a:defPPr>
        <a:defRPr lang="en-US"/>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0" y="6630032"/>
            <a:ext cx="3086100" cy="228602"/>
          </a:xfrm>
          <a:prstGeom prst="rect">
            <a:avLst/>
          </a:prstGeom>
        </p:spPr>
        <p:txBody>
          <a:bodyPr vert="horz" lIns="91440" tIns="45720" rIns="91440" bIns="45720" rtlCol="0" anchor="ctr"/>
          <a:lstStyle>
            <a:lvl1pPr algn="ctr">
              <a:defRPr sz="1200">
                <a:solidFill>
                  <a:schemeClr val="tx1"/>
                </a:solidFill>
              </a:defRPr>
            </a:lvl1pPr>
          </a:lstStyle>
          <a:p>
            <a:pPr algn="l"/>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6" name="Slide Number Placeholder 5"/>
          <p:cNvSpPr>
            <a:spLocks noGrp="1"/>
          </p:cNvSpPr>
          <p:nvPr>
            <p:ph type="sldNum" sz="quarter" idx="4"/>
          </p:nvPr>
        </p:nvSpPr>
        <p:spPr>
          <a:xfrm>
            <a:off x="7086600" y="6630032"/>
            <a:ext cx="2057400" cy="228602"/>
          </a:xfrm>
          <a:prstGeom prst="rect">
            <a:avLst/>
          </a:prstGeom>
        </p:spPr>
        <p:txBody>
          <a:bodyPr vert="horz" lIns="91440" tIns="45720" rIns="91440" bIns="45720" rtlCol="0" anchor="ctr"/>
          <a:lstStyle>
            <a:lvl1pPr algn="r">
              <a:defRPr sz="1200">
                <a:solidFill>
                  <a:schemeClr val="tx1">
                    <a:tint val="75000"/>
                  </a:schemeClr>
                </a:solidFill>
              </a:defRPr>
            </a:lvl1pPr>
          </a:lstStyle>
          <a:p>
            <a:fld id="{C2EFE2B2-396D-4F7E-8ED8-0B7563690D16}" type="slidenum">
              <a:rPr kumimoji="1" lang="ja-JP" altLang="en-US" smtClean="0"/>
              <a:t>‹#›</a:t>
            </a:fld>
            <a:endParaRPr kumimoji="1" lang="ja-JP" altLang="en-US"/>
          </a:p>
        </p:txBody>
      </p:sp>
    </p:spTree>
    <p:extLst>
      <p:ext uri="{BB962C8B-B14F-4D97-AF65-F5344CB8AC3E}">
        <p14:creationId xmlns:p14="http://schemas.microsoft.com/office/powerpoint/2010/main" val="1761693680"/>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21.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gif"/><Relationship Id="rId1" Type="http://schemas.openxmlformats.org/officeDocument/2006/relationships/slideLayout" Target="../slideLayouts/slideLayout73.xml"/><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3.xml"/></Relationships>
</file>

<file path=ppt/slides/_rels/slide23.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18" Type="http://schemas.openxmlformats.org/officeDocument/2006/relationships/image" Target="../media/image19.jpeg"/><Relationship Id="rId3" Type="http://schemas.openxmlformats.org/officeDocument/2006/relationships/image" Target="../media/image4.gif"/><Relationship Id="rId21" Type="http://schemas.openxmlformats.org/officeDocument/2006/relationships/image" Target="../media/image22.png"/><Relationship Id="rId7" Type="http://schemas.openxmlformats.org/officeDocument/2006/relationships/image" Target="../media/image8.wmf"/><Relationship Id="rId12" Type="http://schemas.openxmlformats.org/officeDocument/2006/relationships/image" Target="../media/image13.png"/><Relationship Id="rId17" Type="http://schemas.openxmlformats.org/officeDocument/2006/relationships/image" Target="../media/image18.png"/><Relationship Id="rId2" Type="http://schemas.openxmlformats.org/officeDocument/2006/relationships/notesSlide" Target="../notesSlides/notesSlide15.xml"/><Relationship Id="rId16" Type="http://schemas.openxmlformats.org/officeDocument/2006/relationships/image" Target="../media/image17.png"/><Relationship Id="rId20" Type="http://schemas.openxmlformats.org/officeDocument/2006/relationships/image" Target="../media/image21.png"/><Relationship Id="rId1" Type="http://schemas.openxmlformats.org/officeDocument/2006/relationships/slideLayout" Target="../slideLayouts/slideLayout86.xml"/><Relationship Id="rId6" Type="http://schemas.openxmlformats.org/officeDocument/2006/relationships/image" Target="../media/image7.wmf"/><Relationship Id="rId11" Type="http://schemas.openxmlformats.org/officeDocument/2006/relationships/image" Target="../media/image12.png"/><Relationship Id="rId5" Type="http://schemas.openxmlformats.org/officeDocument/2006/relationships/image" Target="../media/image6.wmf"/><Relationship Id="rId15" Type="http://schemas.openxmlformats.org/officeDocument/2006/relationships/image" Target="../media/image16.png"/><Relationship Id="rId10" Type="http://schemas.openxmlformats.org/officeDocument/2006/relationships/image" Target="../media/image11.png"/><Relationship Id="rId19" Type="http://schemas.openxmlformats.org/officeDocument/2006/relationships/image" Target="../media/image20.png"/><Relationship Id="rId4" Type="http://schemas.openxmlformats.org/officeDocument/2006/relationships/image" Target="../media/image5.png"/><Relationship Id="rId9" Type="http://schemas.openxmlformats.org/officeDocument/2006/relationships/image" Target="../media/image10.wmf"/><Relationship Id="rId14" Type="http://schemas.openxmlformats.org/officeDocument/2006/relationships/image" Target="../media/image1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00.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publicdomainq.net/trees-forest-0009825/"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73864" y="764705"/>
            <a:ext cx="7772400" cy="648072"/>
          </a:xfrm>
        </p:spPr>
        <p:txBody>
          <a:bodyPr/>
          <a:lstStyle/>
          <a:p>
            <a:r>
              <a:rPr lang="ja-JP" altLang="en-US" sz="2400" dirty="0"/>
              <a:t>令和元</a:t>
            </a:r>
            <a:r>
              <a:rPr kumimoji="1" lang="ja-JP" altLang="en-US" sz="2400" dirty="0"/>
              <a:t>年度主任相談支援専門員養成研修</a:t>
            </a:r>
            <a:endParaRPr kumimoji="1" lang="ja-JP" altLang="en-US" dirty="0"/>
          </a:p>
        </p:txBody>
      </p:sp>
      <p:sp>
        <p:nvSpPr>
          <p:cNvPr id="3" name="サブタイトル 2"/>
          <p:cNvSpPr>
            <a:spLocks noGrp="1"/>
          </p:cNvSpPr>
          <p:nvPr>
            <p:ph type="subTitle" idx="1"/>
          </p:nvPr>
        </p:nvSpPr>
        <p:spPr>
          <a:xfrm>
            <a:off x="847564" y="3900432"/>
            <a:ext cx="7448872" cy="1273696"/>
          </a:xfrm>
        </p:spPr>
        <p:txBody>
          <a:bodyPr/>
          <a:lstStyle/>
          <a:p>
            <a:r>
              <a:rPr lang="ja-JP" altLang="en-US" sz="2800" dirty="0"/>
              <a:t>社会福祉法人　じりつ</a:t>
            </a:r>
            <a:endParaRPr lang="en-US" altLang="ja-JP" sz="2800" dirty="0"/>
          </a:p>
          <a:p>
            <a:r>
              <a:rPr lang="ja-JP" altLang="en-US" sz="2800" dirty="0"/>
              <a:t>理事長　　岩上　洋一</a:t>
            </a:r>
            <a:endParaRPr lang="en-US" altLang="ja-JP" sz="2800" dirty="0"/>
          </a:p>
          <a:p>
            <a:r>
              <a:rPr lang="ja-JP" altLang="en-US" sz="2800" dirty="0"/>
              <a:t>名古屋市瑞穂区障害者基幹相談支援センター</a:t>
            </a:r>
            <a:endParaRPr lang="zh-TW" altLang="en-US" sz="2800" dirty="0"/>
          </a:p>
          <a:p>
            <a:r>
              <a:rPr lang="ja-JP" altLang="en-US" sz="2800" dirty="0"/>
              <a:t>センター長　　小島　一郎</a:t>
            </a:r>
            <a:endParaRPr lang="zh-TW" altLang="en-US" sz="2800" dirty="0"/>
          </a:p>
          <a:p>
            <a:endParaRPr lang="zh-CN" altLang="en-US" sz="2800" dirty="0"/>
          </a:p>
          <a:p>
            <a:endParaRPr kumimoji="1" lang="ja-JP" altLang="en-US" dirty="0"/>
          </a:p>
        </p:txBody>
      </p:sp>
      <p:sp>
        <p:nvSpPr>
          <p:cNvPr id="5" name="タイトル 1"/>
          <p:cNvSpPr txBox="1">
            <a:spLocks/>
          </p:cNvSpPr>
          <p:nvPr/>
        </p:nvSpPr>
        <p:spPr bwMode="auto">
          <a:xfrm>
            <a:off x="685800" y="1916832"/>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en-US" kern="0" dirty="0"/>
              <a:t>地域援助の具体的展開</a:t>
            </a:r>
          </a:p>
        </p:txBody>
      </p:sp>
      <p:sp>
        <p:nvSpPr>
          <p:cNvPr id="8" name="フッター プレースホルダー 7">
            <a:extLst>
              <a:ext uri="{FF2B5EF4-FFF2-40B4-BE49-F238E27FC236}">
                <a16:creationId xmlns:a16="http://schemas.microsoft.com/office/drawing/2014/main" xmlns="" id="{ED4D5EDA-9DBF-4107-820C-346179EAB65E}"/>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577037C0-66D1-4D88-A6C4-5A71EF75B151}"/>
              </a:ext>
            </a:extLst>
          </p:cNvPr>
          <p:cNvSpPr>
            <a:spLocks noGrp="1"/>
          </p:cNvSpPr>
          <p:nvPr>
            <p:ph type="sldNum" sz="quarter" idx="12"/>
          </p:nvPr>
        </p:nvSpPr>
        <p:spPr/>
        <p:txBody>
          <a:bodyPr/>
          <a:lstStyle/>
          <a:p>
            <a:pPr>
              <a:defRPr/>
            </a:pPr>
            <a:fld id="{C993D762-CD5B-413A-A315-DE9E2B4EBB0A}" type="slidenum">
              <a:rPr lang="en-US" altLang="ja-JP" smtClean="0"/>
              <a:pPr>
                <a:defRPr/>
              </a:pPr>
              <a:t>1</a:t>
            </a:fld>
            <a:endParaRPr lang="en-US" altLang="ja-JP"/>
          </a:p>
        </p:txBody>
      </p:sp>
    </p:spTree>
    <p:extLst>
      <p:ext uri="{BB962C8B-B14F-4D97-AF65-F5344CB8AC3E}">
        <p14:creationId xmlns:p14="http://schemas.microsoft.com/office/powerpoint/2010/main" val="137143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66394" y="288900"/>
            <a:ext cx="2674640" cy="634082"/>
          </a:xfrm>
          <a:ln>
            <a:solidFill>
              <a:schemeClr val="tx1"/>
            </a:solidFill>
          </a:ln>
        </p:spPr>
        <p:txBody>
          <a:bodyPr/>
          <a:lstStyle/>
          <a:p>
            <a:r>
              <a:rPr kumimoji="1" lang="ja-JP" altLang="en-US" sz="2800" dirty="0"/>
              <a:t>頼りになる</a:t>
            </a:r>
            <a:r>
              <a:rPr kumimoji="1" lang="ja-JP" altLang="en-US" sz="2800" dirty="0">
                <a:latin typeface="+mn-ea"/>
                <a:ea typeface="+mn-ea"/>
              </a:rPr>
              <a:t>資源</a:t>
            </a:r>
          </a:p>
        </p:txBody>
      </p:sp>
      <p:sp>
        <p:nvSpPr>
          <p:cNvPr id="3" name="コンテンツ プレースホルダー 2"/>
          <p:cNvSpPr>
            <a:spLocks noGrp="1"/>
          </p:cNvSpPr>
          <p:nvPr>
            <p:ph idx="1"/>
          </p:nvPr>
        </p:nvSpPr>
        <p:spPr>
          <a:xfrm>
            <a:off x="287524" y="951691"/>
            <a:ext cx="8568952" cy="2232248"/>
          </a:xfrm>
        </p:spPr>
        <p:txBody>
          <a:bodyPr/>
          <a:lstStyle/>
          <a:p>
            <a:pPr marL="0" indent="0">
              <a:buNone/>
            </a:pPr>
            <a:r>
              <a:rPr lang="ja-JP" altLang="ja-JP" sz="2400" dirty="0"/>
              <a:t>【６】</a:t>
            </a:r>
            <a:r>
              <a:rPr lang="ja-JP" altLang="en-US" sz="2400" dirty="0">
                <a:latin typeface="+mj-ea"/>
              </a:rPr>
              <a:t>本人</a:t>
            </a:r>
            <a:r>
              <a:rPr lang="ja-JP" altLang="ja-JP" sz="2400" dirty="0"/>
              <a:t>の親族で、利用者が頼みにしている相手について</a:t>
            </a:r>
          </a:p>
          <a:p>
            <a:pPr marL="0" indent="0">
              <a:buNone/>
            </a:pPr>
            <a:r>
              <a:rPr lang="ja-JP" altLang="ja-JP" sz="2400" dirty="0"/>
              <a:t>【７】</a:t>
            </a:r>
            <a:r>
              <a:rPr lang="ja-JP" altLang="en-US" sz="2400" dirty="0">
                <a:latin typeface="+mj-ea"/>
              </a:rPr>
              <a:t>本人</a:t>
            </a:r>
            <a:r>
              <a:rPr lang="ja-JP" altLang="ja-JP" sz="2400" dirty="0"/>
              <a:t>の〈これから戻る〉近隣は、利用者にとっていい近隣か。</a:t>
            </a:r>
            <a:endParaRPr lang="en-US" altLang="ja-JP" sz="2400" dirty="0"/>
          </a:p>
          <a:p>
            <a:pPr marL="0" indent="0">
              <a:buNone/>
            </a:pPr>
            <a:r>
              <a:rPr lang="ja-JP" altLang="ja-JP" sz="2400" dirty="0"/>
              <a:t>【８】</a:t>
            </a:r>
            <a:r>
              <a:rPr lang="ja-JP" altLang="en-US" sz="2400" dirty="0">
                <a:latin typeface="+mj-ea"/>
              </a:rPr>
              <a:t>本人</a:t>
            </a:r>
            <a:r>
              <a:rPr lang="ja-JP" altLang="ja-JP" sz="2400" dirty="0"/>
              <a:t>の周囲で、活用できそうな福祉資源はあるか。</a:t>
            </a:r>
          </a:p>
          <a:p>
            <a:pPr marL="0" indent="0">
              <a:buNone/>
            </a:pPr>
            <a:r>
              <a:rPr lang="ja-JP" altLang="ja-JP" sz="2400" dirty="0"/>
              <a:t>【９】</a:t>
            </a:r>
            <a:r>
              <a:rPr lang="ja-JP" altLang="en-US" sz="2400" dirty="0">
                <a:latin typeface="+mj-ea"/>
              </a:rPr>
              <a:t>本人</a:t>
            </a:r>
            <a:r>
              <a:rPr lang="ja-JP" altLang="ja-JP" sz="2400" dirty="0"/>
              <a:t>にとって「隠れた資源」となっているもの〈利用者を元気</a:t>
            </a:r>
            <a:endParaRPr lang="en-US" altLang="ja-JP" sz="2400" dirty="0"/>
          </a:p>
          <a:p>
            <a:pPr marL="0" indent="0">
              <a:buNone/>
            </a:pPr>
            <a:r>
              <a:rPr lang="ja-JP" altLang="en-US" sz="2400" dirty="0"/>
              <a:t>　　 </a:t>
            </a:r>
            <a:r>
              <a:rPr lang="ja-JP" altLang="ja-JP" sz="2400" dirty="0"/>
              <a:t>にさせているもの〉について</a:t>
            </a:r>
          </a:p>
        </p:txBody>
      </p:sp>
      <p:sp>
        <p:nvSpPr>
          <p:cNvPr id="6" name="タイトル 1">
            <a:extLst>
              <a:ext uri="{FF2B5EF4-FFF2-40B4-BE49-F238E27FC236}">
                <a16:creationId xmlns:a16="http://schemas.microsoft.com/office/drawing/2014/main" xmlns="" id="{FCF2C396-1FE5-4936-BBC4-904DAA6F9E69}"/>
              </a:ext>
            </a:extLst>
          </p:cNvPr>
          <p:cNvSpPr txBox="1">
            <a:spLocks/>
          </p:cNvSpPr>
          <p:nvPr/>
        </p:nvSpPr>
        <p:spPr bwMode="auto">
          <a:xfrm>
            <a:off x="287524" y="3260070"/>
            <a:ext cx="2674640" cy="63408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en-US" sz="2800" kern="0" dirty="0">
                <a:latin typeface="+mn-ea"/>
                <a:ea typeface="+mn-ea"/>
              </a:rPr>
              <a:t>本人のパワー</a:t>
            </a:r>
          </a:p>
        </p:txBody>
      </p:sp>
      <p:sp>
        <p:nvSpPr>
          <p:cNvPr id="7" name="テキスト ボックス 6">
            <a:extLst>
              <a:ext uri="{FF2B5EF4-FFF2-40B4-BE49-F238E27FC236}">
                <a16:creationId xmlns:a16="http://schemas.microsoft.com/office/drawing/2014/main" xmlns="" id="{3D1C9727-976F-45DF-9128-FAFED8BDB9C6}"/>
              </a:ext>
            </a:extLst>
          </p:cNvPr>
          <p:cNvSpPr txBox="1"/>
          <p:nvPr/>
        </p:nvSpPr>
        <p:spPr>
          <a:xfrm>
            <a:off x="266394" y="3970283"/>
            <a:ext cx="8399276" cy="2308324"/>
          </a:xfrm>
          <a:prstGeom prst="rect">
            <a:avLst/>
          </a:prstGeom>
          <a:noFill/>
        </p:spPr>
        <p:txBody>
          <a:bodyPr wrap="square" rtlCol="0">
            <a:spAutoFit/>
          </a:bodyPr>
          <a:lstStyle/>
          <a:p>
            <a:pPr marL="0" indent="0">
              <a:buNone/>
            </a:pPr>
            <a:r>
              <a:rPr lang="ja-JP" altLang="ja-JP" sz="2400" dirty="0">
                <a:latin typeface="+mn-ea"/>
                <a:ea typeface="+mn-ea"/>
              </a:rPr>
              <a:t>【</a:t>
            </a:r>
            <a:r>
              <a:rPr lang="en-US" altLang="ja-JP" sz="2400" dirty="0">
                <a:latin typeface="+mn-ea"/>
                <a:ea typeface="+mn-ea"/>
              </a:rPr>
              <a:t>10</a:t>
            </a:r>
            <a:r>
              <a:rPr lang="ja-JP" altLang="ja-JP" sz="2400" dirty="0">
                <a:latin typeface="+mn-ea"/>
                <a:ea typeface="+mn-ea"/>
              </a:rPr>
              <a:t>】</a:t>
            </a:r>
            <a:r>
              <a:rPr lang="ja-JP" altLang="en-US" sz="2400" dirty="0">
                <a:latin typeface="+mn-ea"/>
                <a:ea typeface="+mn-ea"/>
              </a:rPr>
              <a:t>本人</a:t>
            </a:r>
            <a:r>
              <a:rPr lang="ja-JP" altLang="ja-JP" sz="2400" dirty="0">
                <a:latin typeface="+mn-ea"/>
                <a:ea typeface="+mn-ea"/>
              </a:rPr>
              <a:t>は地域に対して、どんな資源性を有しているか。</a:t>
            </a:r>
            <a:endParaRPr lang="en-US" altLang="ja-JP" sz="2400" dirty="0">
              <a:latin typeface="+mn-ea"/>
              <a:ea typeface="+mn-ea"/>
            </a:endParaRPr>
          </a:p>
          <a:p>
            <a:pPr marL="0" indent="0">
              <a:buNone/>
            </a:pPr>
            <a:r>
              <a:rPr lang="ja-JP" altLang="ja-JP" sz="2400" dirty="0">
                <a:latin typeface="+mn-ea"/>
                <a:ea typeface="+mn-ea"/>
              </a:rPr>
              <a:t>【</a:t>
            </a:r>
            <a:r>
              <a:rPr lang="en-US" altLang="ja-JP" sz="2400" dirty="0">
                <a:latin typeface="+mn-ea"/>
                <a:ea typeface="+mn-ea"/>
              </a:rPr>
              <a:t>11</a:t>
            </a:r>
            <a:r>
              <a:rPr lang="ja-JP" altLang="ja-JP" sz="2400" dirty="0">
                <a:latin typeface="+mn-ea"/>
                <a:ea typeface="+mn-ea"/>
              </a:rPr>
              <a:t>】</a:t>
            </a:r>
            <a:r>
              <a:rPr lang="ja-JP" altLang="en-US" sz="2400" dirty="0">
                <a:latin typeface="+mn-ea"/>
                <a:ea typeface="+mn-ea"/>
              </a:rPr>
              <a:t>本人</a:t>
            </a:r>
            <a:r>
              <a:rPr lang="ja-JP" altLang="ja-JP" sz="2400" dirty="0">
                <a:latin typeface="+mn-ea"/>
                <a:ea typeface="+mn-ea"/>
              </a:rPr>
              <a:t>にとっての資源同士のネットワークの状況はどうか。</a:t>
            </a:r>
          </a:p>
          <a:p>
            <a:pPr marL="0" indent="0">
              <a:buNone/>
            </a:pPr>
            <a:r>
              <a:rPr lang="ja-JP" altLang="ja-JP" sz="2400" dirty="0">
                <a:latin typeface="+mn-ea"/>
                <a:ea typeface="+mn-ea"/>
              </a:rPr>
              <a:t>【</a:t>
            </a:r>
            <a:r>
              <a:rPr lang="en-US" altLang="ja-JP" sz="2400" dirty="0">
                <a:latin typeface="+mn-ea"/>
                <a:ea typeface="+mn-ea"/>
              </a:rPr>
              <a:t>12</a:t>
            </a:r>
            <a:r>
              <a:rPr lang="ja-JP" altLang="ja-JP" sz="2400" dirty="0">
                <a:latin typeface="+mn-ea"/>
                <a:ea typeface="+mn-ea"/>
              </a:rPr>
              <a:t>】</a:t>
            </a:r>
            <a:r>
              <a:rPr lang="ja-JP" altLang="en-US" sz="2400" dirty="0">
                <a:latin typeface="+mn-ea"/>
                <a:ea typeface="+mn-ea"/>
              </a:rPr>
              <a:t>本人</a:t>
            </a:r>
            <a:r>
              <a:rPr lang="ja-JP" altLang="ja-JP" sz="2400" dirty="0">
                <a:latin typeface="+mn-ea"/>
                <a:ea typeface="+mn-ea"/>
              </a:rPr>
              <a:t>の自宅〈居住場所〉は、</a:t>
            </a:r>
          </a:p>
          <a:p>
            <a:pPr marL="0" indent="0">
              <a:buNone/>
            </a:pPr>
            <a:r>
              <a:rPr lang="ja-JP" altLang="ja-JP" sz="2400" dirty="0">
                <a:latin typeface="+mn-ea"/>
                <a:ea typeface="+mn-ea"/>
              </a:rPr>
              <a:t>【</a:t>
            </a:r>
            <a:r>
              <a:rPr lang="en-US" altLang="ja-JP" sz="2400" dirty="0">
                <a:latin typeface="+mn-ea"/>
                <a:ea typeface="+mn-ea"/>
              </a:rPr>
              <a:t>13</a:t>
            </a:r>
            <a:r>
              <a:rPr lang="ja-JP" altLang="ja-JP" sz="2400" dirty="0">
                <a:latin typeface="+mn-ea"/>
                <a:ea typeface="+mn-ea"/>
              </a:rPr>
              <a:t>】</a:t>
            </a:r>
            <a:r>
              <a:rPr lang="ja-JP" altLang="en-US" sz="2400" dirty="0">
                <a:latin typeface="+mn-ea"/>
                <a:ea typeface="+mn-ea"/>
              </a:rPr>
              <a:t>本人</a:t>
            </a:r>
            <a:r>
              <a:rPr lang="ja-JP" altLang="ja-JP" sz="2400" dirty="0">
                <a:latin typeface="+mn-ea"/>
                <a:ea typeface="+mn-ea"/>
              </a:rPr>
              <a:t>のセルフケアマネジメント能力〈自分の状態を正確に</a:t>
            </a:r>
            <a:endParaRPr lang="en-US" altLang="ja-JP" sz="2400" dirty="0">
              <a:latin typeface="+mn-ea"/>
              <a:ea typeface="+mn-ea"/>
            </a:endParaRPr>
          </a:p>
          <a:p>
            <a:pPr marL="0" indent="0">
              <a:buNone/>
            </a:pPr>
            <a:r>
              <a:rPr lang="ja-JP" altLang="en-US" sz="2400" dirty="0">
                <a:latin typeface="+mn-ea"/>
                <a:ea typeface="+mn-ea"/>
              </a:rPr>
              <a:t>　　 </a:t>
            </a:r>
            <a:r>
              <a:rPr lang="ja-JP" altLang="ja-JP" sz="2400" dirty="0">
                <a:latin typeface="+mn-ea"/>
                <a:ea typeface="+mn-ea"/>
              </a:rPr>
              <a:t>把握・ハンディの中身も客観的に把握・その克服策の工夫</a:t>
            </a:r>
            <a:endParaRPr lang="en-US" altLang="ja-JP" sz="2400" dirty="0">
              <a:latin typeface="+mn-ea"/>
              <a:ea typeface="+mn-ea"/>
            </a:endParaRPr>
          </a:p>
          <a:p>
            <a:pPr marL="0" indent="0">
              <a:buNone/>
            </a:pPr>
            <a:r>
              <a:rPr lang="ja-JP" altLang="en-US" sz="2400" dirty="0">
                <a:latin typeface="+mn-ea"/>
                <a:ea typeface="+mn-ea"/>
              </a:rPr>
              <a:t>　　 </a:t>
            </a:r>
            <a:r>
              <a:rPr lang="ja-JP" altLang="ja-JP" sz="2400" dirty="0">
                <a:latin typeface="+mn-ea"/>
                <a:ea typeface="+mn-ea"/>
              </a:rPr>
              <a:t>・必要な資源を発掘・活用する資質等〉の評価をしてみよう。</a:t>
            </a:r>
          </a:p>
        </p:txBody>
      </p:sp>
      <p:sp>
        <p:nvSpPr>
          <p:cNvPr id="10" name="フッター プレースホルダー 9">
            <a:extLst>
              <a:ext uri="{FF2B5EF4-FFF2-40B4-BE49-F238E27FC236}">
                <a16:creationId xmlns:a16="http://schemas.microsoft.com/office/drawing/2014/main" xmlns="" id="{EACEE16E-702B-4406-B225-B84ED924D39F}"/>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1" name="スライド番号プレースホルダー 10">
            <a:extLst>
              <a:ext uri="{FF2B5EF4-FFF2-40B4-BE49-F238E27FC236}">
                <a16:creationId xmlns:a16="http://schemas.microsoft.com/office/drawing/2014/main" xmlns="" id="{82FE14E0-EB29-496E-BCE0-ED349E10A6B7}"/>
              </a:ext>
            </a:extLst>
          </p:cNvPr>
          <p:cNvSpPr>
            <a:spLocks noGrp="1"/>
          </p:cNvSpPr>
          <p:nvPr>
            <p:ph type="sldNum" sz="quarter" idx="12"/>
          </p:nvPr>
        </p:nvSpPr>
        <p:spPr/>
        <p:txBody>
          <a:bodyPr/>
          <a:lstStyle/>
          <a:p>
            <a:pPr>
              <a:defRPr/>
            </a:pPr>
            <a:fld id="{C993D762-CD5B-413A-A315-DE9E2B4EBB0A}" type="slidenum">
              <a:rPr lang="en-US" altLang="ja-JP" smtClean="0"/>
              <a:pPr>
                <a:defRPr/>
              </a:pPr>
              <a:t>10</a:t>
            </a:fld>
            <a:endParaRPr lang="en-US" altLang="ja-JP"/>
          </a:p>
        </p:txBody>
      </p:sp>
    </p:spTree>
    <p:extLst>
      <p:ext uri="{BB962C8B-B14F-4D97-AF65-F5344CB8AC3E}">
        <p14:creationId xmlns:p14="http://schemas.microsoft.com/office/powerpoint/2010/main" val="2617839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グループ化 34">
            <a:extLst>
              <a:ext uri="{FF2B5EF4-FFF2-40B4-BE49-F238E27FC236}">
                <a16:creationId xmlns:a16="http://schemas.microsoft.com/office/drawing/2014/main" xmlns="" id="{B452EB39-0180-49EB-B8B2-AFFC0A57A61B}"/>
              </a:ext>
            </a:extLst>
          </p:cNvPr>
          <p:cNvGrpSpPr/>
          <p:nvPr/>
        </p:nvGrpSpPr>
        <p:grpSpPr>
          <a:xfrm>
            <a:off x="3707904" y="3688749"/>
            <a:ext cx="4259864" cy="2903837"/>
            <a:chOff x="3707904" y="3688749"/>
            <a:chExt cx="4259864" cy="2903837"/>
          </a:xfrm>
        </p:grpSpPr>
        <p:sp>
          <p:nvSpPr>
            <p:cNvPr id="16" name="楕円 15">
              <a:extLst>
                <a:ext uri="{FF2B5EF4-FFF2-40B4-BE49-F238E27FC236}">
                  <a16:creationId xmlns:a16="http://schemas.microsoft.com/office/drawing/2014/main" xmlns="" id="{9251D7D9-05E3-4710-AADA-0CA4EBE5D7FE}"/>
                </a:ext>
              </a:extLst>
            </p:cNvPr>
            <p:cNvSpPr/>
            <p:nvPr/>
          </p:nvSpPr>
          <p:spPr>
            <a:xfrm>
              <a:off x="3707904" y="3688749"/>
              <a:ext cx="1152128" cy="1624728"/>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xmlns="" id="{EFB9B24B-7A5B-4DD6-A3CF-54C74E068299}"/>
                </a:ext>
              </a:extLst>
            </p:cNvPr>
            <p:cNvSpPr txBox="1"/>
            <p:nvPr/>
          </p:nvSpPr>
          <p:spPr>
            <a:xfrm>
              <a:off x="4898266" y="6130921"/>
              <a:ext cx="3069502" cy="461665"/>
            </a:xfrm>
            <a:prstGeom prst="rect">
              <a:avLst/>
            </a:prstGeom>
            <a:noFill/>
          </p:spPr>
          <p:txBody>
            <a:bodyPr wrap="square" rtlCol="0">
              <a:spAutoFit/>
            </a:bodyPr>
            <a:lstStyle/>
            <a:p>
              <a:r>
                <a:rPr kumimoji="1" lang="ja-JP" altLang="en-US" sz="2400" dirty="0"/>
                <a:t>ミクロレベルの視点</a:t>
              </a:r>
            </a:p>
          </p:txBody>
        </p:sp>
        <p:cxnSp>
          <p:nvCxnSpPr>
            <p:cNvPr id="24" name="直線コネクタ 23">
              <a:extLst>
                <a:ext uri="{FF2B5EF4-FFF2-40B4-BE49-F238E27FC236}">
                  <a16:creationId xmlns:a16="http://schemas.microsoft.com/office/drawing/2014/main" xmlns="" id="{E7581749-B753-4D6B-A030-B222299D1C1F}"/>
                </a:ext>
              </a:extLst>
            </p:cNvPr>
            <p:cNvCxnSpPr>
              <a:cxnSpLocks/>
              <a:stCxn id="19" idx="4"/>
              <a:endCxn id="22" idx="1"/>
            </p:cNvCxnSpPr>
            <p:nvPr/>
          </p:nvCxnSpPr>
          <p:spPr>
            <a:xfrm>
              <a:off x="4319972" y="5378337"/>
              <a:ext cx="578294" cy="983417"/>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grpSp>
      <p:grpSp>
        <p:nvGrpSpPr>
          <p:cNvPr id="36" name="グループ化 35">
            <a:extLst>
              <a:ext uri="{FF2B5EF4-FFF2-40B4-BE49-F238E27FC236}">
                <a16:creationId xmlns:a16="http://schemas.microsoft.com/office/drawing/2014/main" xmlns="" id="{B894F38F-9CAA-4115-8108-C01ACB0B2E1D}"/>
              </a:ext>
            </a:extLst>
          </p:cNvPr>
          <p:cNvGrpSpPr/>
          <p:nvPr/>
        </p:nvGrpSpPr>
        <p:grpSpPr>
          <a:xfrm>
            <a:off x="3275856" y="2492896"/>
            <a:ext cx="5423543" cy="3538967"/>
            <a:chOff x="3275856" y="2492896"/>
            <a:chExt cx="5423543" cy="3538967"/>
          </a:xfrm>
        </p:grpSpPr>
        <p:sp>
          <p:nvSpPr>
            <p:cNvPr id="19" name="楕円 18">
              <a:extLst>
                <a:ext uri="{FF2B5EF4-FFF2-40B4-BE49-F238E27FC236}">
                  <a16:creationId xmlns:a16="http://schemas.microsoft.com/office/drawing/2014/main" xmlns="" id="{CD3B7785-918A-4804-89A5-5DCB02F2151B}"/>
                </a:ext>
              </a:extLst>
            </p:cNvPr>
            <p:cNvSpPr/>
            <p:nvPr/>
          </p:nvSpPr>
          <p:spPr>
            <a:xfrm>
              <a:off x="3275856" y="2492896"/>
              <a:ext cx="2088232" cy="2885441"/>
            </a:xfrm>
            <a:prstGeom prst="ellipse">
              <a:avLst/>
            </a:prstGeom>
            <a:no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xmlns="" id="{DEA0EA60-2334-48FF-906D-1842C845338D}"/>
                </a:ext>
              </a:extLst>
            </p:cNvPr>
            <p:cNvSpPr txBox="1"/>
            <p:nvPr/>
          </p:nvSpPr>
          <p:spPr>
            <a:xfrm>
              <a:off x="6028747" y="5570198"/>
              <a:ext cx="2670652" cy="461665"/>
            </a:xfrm>
            <a:prstGeom prst="rect">
              <a:avLst/>
            </a:prstGeom>
            <a:noFill/>
          </p:spPr>
          <p:txBody>
            <a:bodyPr wrap="square" rtlCol="0">
              <a:spAutoFit/>
            </a:bodyPr>
            <a:lstStyle/>
            <a:p>
              <a:r>
                <a:rPr lang="ja-JP" altLang="en-US" sz="2400" dirty="0"/>
                <a:t>メゾレベル</a:t>
              </a:r>
              <a:r>
                <a:rPr kumimoji="1" lang="ja-JP" altLang="en-US" sz="2400" dirty="0"/>
                <a:t>の視点</a:t>
              </a:r>
            </a:p>
          </p:txBody>
        </p:sp>
        <p:cxnSp>
          <p:nvCxnSpPr>
            <p:cNvPr id="30" name="直線コネクタ 29">
              <a:extLst>
                <a:ext uri="{FF2B5EF4-FFF2-40B4-BE49-F238E27FC236}">
                  <a16:creationId xmlns:a16="http://schemas.microsoft.com/office/drawing/2014/main" xmlns="" id="{FA716DB8-C625-4934-9D7A-9BF3CD183B83}"/>
                </a:ext>
              </a:extLst>
            </p:cNvPr>
            <p:cNvCxnSpPr>
              <a:stCxn id="19" idx="5"/>
              <a:endCxn id="25" idx="1"/>
            </p:cNvCxnSpPr>
            <p:nvPr/>
          </p:nvCxnSpPr>
          <p:spPr>
            <a:xfrm>
              <a:off x="5058274" y="4955774"/>
              <a:ext cx="970473" cy="845257"/>
            </a:xfrm>
            <a:prstGeom prst="line">
              <a:avLst/>
            </a:prstGeom>
            <a:ln w="28575">
              <a:solidFill>
                <a:srgbClr val="FF9933"/>
              </a:solidFill>
            </a:ln>
          </p:spPr>
          <p:style>
            <a:lnRef idx="1">
              <a:schemeClr val="accent1"/>
            </a:lnRef>
            <a:fillRef idx="0">
              <a:schemeClr val="accent1"/>
            </a:fillRef>
            <a:effectRef idx="0">
              <a:schemeClr val="accent1"/>
            </a:effectRef>
            <a:fontRef idx="minor">
              <a:schemeClr val="tx1"/>
            </a:fontRef>
          </p:style>
        </p:cxnSp>
      </p:grpSp>
      <p:sp>
        <p:nvSpPr>
          <p:cNvPr id="31" name="テキスト ボックス 30">
            <a:extLst>
              <a:ext uri="{FF2B5EF4-FFF2-40B4-BE49-F238E27FC236}">
                <a16:creationId xmlns:a16="http://schemas.microsoft.com/office/drawing/2014/main" xmlns="" id="{F02534B2-D29F-416E-9C3C-7D240FA52B75}"/>
              </a:ext>
            </a:extLst>
          </p:cNvPr>
          <p:cNvSpPr txBox="1"/>
          <p:nvPr/>
        </p:nvSpPr>
        <p:spPr>
          <a:xfrm>
            <a:off x="502971" y="377712"/>
            <a:ext cx="4083092" cy="584775"/>
          </a:xfrm>
          <a:prstGeom prst="rect">
            <a:avLst/>
          </a:prstGeom>
          <a:noFill/>
        </p:spPr>
        <p:txBody>
          <a:bodyPr wrap="square" rtlCol="0">
            <a:spAutoFit/>
          </a:bodyPr>
          <a:lstStyle/>
          <a:p>
            <a:r>
              <a:rPr kumimoji="1" lang="ja-JP" altLang="en-US" sz="3200" dirty="0"/>
              <a:t>地域福祉の視点</a:t>
            </a:r>
          </a:p>
        </p:txBody>
      </p:sp>
      <p:grpSp>
        <p:nvGrpSpPr>
          <p:cNvPr id="37" name="グループ化 36">
            <a:extLst>
              <a:ext uri="{FF2B5EF4-FFF2-40B4-BE49-F238E27FC236}">
                <a16:creationId xmlns:a16="http://schemas.microsoft.com/office/drawing/2014/main" xmlns="" id="{13ECBF2A-7D42-4EFA-BE01-1ACAD8F3DF89}"/>
              </a:ext>
            </a:extLst>
          </p:cNvPr>
          <p:cNvGrpSpPr/>
          <p:nvPr/>
        </p:nvGrpSpPr>
        <p:grpSpPr>
          <a:xfrm>
            <a:off x="360990" y="976579"/>
            <a:ext cx="8229256" cy="4540653"/>
            <a:chOff x="360990" y="976579"/>
            <a:chExt cx="8229256" cy="4540653"/>
          </a:xfrm>
        </p:grpSpPr>
        <p:sp>
          <p:nvSpPr>
            <p:cNvPr id="18" name="楕円 17">
              <a:extLst>
                <a:ext uri="{FF2B5EF4-FFF2-40B4-BE49-F238E27FC236}">
                  <a16:creationId xmlns:a16="http://schemas.microsoft.com/office/drawing/2014/main" xmlns="" id="{2D9EBEE5-1022-44C2-8B3C-544D240585E4}"/>
                </a:ext>
              </a:extLst>
            </p:cNvPr>
            <p:cNvSpPr/>
            <p:nvPr/>
          </p:nvSpPr>
          <p:spPr>
            <a:xfrm>
              <a:off x="360990" y="1052735"/>
              <a:ext cx="8229256" cy="446449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xmlns="" id="{A8E67225-701F-46CE-B213-5CAAE5135815}"/>
                </a:ext>
              </a:extLst>
            </p:cNvPr>
            <p:cNvSpPr txBox="1"/>
            <p:nvPr/>
          </p:nvSpPr>
          <p:spPr>
            <a:xfrm>
              <a:off x="4635421" y="976579"/>
              <a:ext cx="2909494" cy="461665"/>
            </a:xfrm>
            <a:prstGeom prst="rect">
              <a:avLst/>
            </a:prstGeom>
            <a:solidFill>
              <a:schemeClr val="bg1"/>
            </a:solidFill>
            <a:ln>
              <a:noFill/>
            </a:ln>
          </p:spPr>
          <p:txBody>
            <a:bodyPr wrap="square" rtlCol="0">
              <a:spAutoFit/>
            </a:bodyPr>
            <a:lstStyle/>
            <a:p>
              <a:r>
                <a:rPr kumimoji="1" lang="ja-JP" altLang="en-US" sz="2400" dirty="0"/>
                <a:t>マクロレベルの視点</a:t>
              </a:r>
            </a:p>
          </p:txBody>
        </p:sp>
      </p:grpSp>
      <p:sp>
        <p:nvSpPr>
          <p:cNvPr id="33" name="矢印: 上カーブ 32">
            <a:extLst>
              <a:ext uri="{FF2B5EF4-FFF2-40B4-BE49-F238E27FC236}">
                <a16:creationId xmlns:a16="http://schemas.microsoft.com/office/drawing/2014/main" xmlns="" id="{C188C0ED-1EC4-4470-A6E3-86BFA039A441}"/>
              </a:ext>
            </a:extLst>
          </p:cNvPr>
          <p:cNvSpPr/>
          <p:nvPr/>
        </p:nvSpPr>
        <p:spPr>
          <a:xfrm rot="17435760">
            <a:off x="4982290" y="3019776"/>
            <a:ext cx="3214955" cy="1156992"/>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41" name="グループ化 40">
            <a:extLst>
              <a:ext uri="{FF2B5EF4-FFF2-40B4-BE49-F238E27FC236}">
                <a16:creationId xmlns:a16="http://schemas.microsoft.com/office/drawing/2014/main" xmlns="" id="{1BBE639B-2491-4CE3-810B-84641AB3B925}"/>
              </a:ext>
            </a:extLst>
          </p:cNvPr>
          <p:cNvGrpSpPr/>
          <p:nvPr/>
        </p:nvGrpSpPr>
        <p:grpSpPr>
          <a:xfrm>
            <a:off x="2023654" y="1140617"/>
            <a:ext cx="2937971" cy="3150823"/>
            <a:chOff x="2505977" y="1358463"/>
            <a:chExt cx="2937971" cy="3150823"/>
          </a:xfrm>
        </p:grpSpPr>
        <p:sp>
          <p:nvSpPr>
            <p:cNvPr id="34" name="矢印: 上カーブ 33">
              <a:extLst>
                <a:ext uri="{FF2B5EF4-FFF2-40B4-BE49-F238E27FC236}">
                  <a16:creationId xmlns:a16="http://schemas.microsoft.com/office/drawing/2014/main" xmlns="" id="{879E7653-9D1D-4B41-B9DA-B357C76B5973}"/>
                </a:ext>
              </a:extLst>
            </p:cNvPr>
            <p:cNvSpPr/>
            <p:nvPr/>
          </p:nvSpPr>
          <p:spPr>
            <a:xfrm rot="7028306">
              <a:off x="2423410" y="2262448"/>
              <a:ext cx="3150823" cy="1342853"/>
            </a:xfrm>
            <a:prstGeom prst="curvedUpArrow">
              <a:avLst/>
            </a:prstGeom>
            <a:solidFill>
              <a:srgbClr val="FF996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0" name="テキスト ボックス 39">
              <a:extLst>
                <a:ext uri="{FF2B5EF4-FFF2-40B4-BE49-F238E27FC236}">
                  <a16:creationId xmlns:a16="http://schemas.microsoft.com/office/drawing/2014/main" xmlns="" id="{F57C7273-7223-48DA-8801-35EBBE373E56}"/>
                </a:ext>
              </a:extLst>
            </p:cNvPr>
            <p:cNvSpPr txBox="1"/>
            <p:nvPr/>
          </p:nvSpPr>
          <p:spPr>
            <a:xfrm>
              <a:off x="2505977" y="1792066"/>
              <a:ext cx="2937971" cy="461665"/>
            </a:xfrm>
            <a:prstGeom prst="rect">
              <a:avLst/>
            </a:prstGeom>
            <a:noFill/>
          </p:spPr>
          <p:txBody>
            <a:bodyPr wrap="square" rtlCol="0">
              <a:spAutoFit/>
            </a:bodyPr>
            <a:lstStyle/>
            <a:p>
              <a:r>
                <a:rPr kumimoji="1" lang="ja-JP" altLang="en-US" sz="2400" dirty="0"/>
                <a:t>私の地域は・・・</a:t>
              </a:r>
            </a:p>
          </p:txBody>
        </p:sp>
      </p:grpSp>
      <p:grpSp>
        <p:nvGrpSpPr>
          <p:cNvPr id="6" name="グループ化 5">
            <a:extLst>
              <a:ext uri="{FF2B5EF4-FFF2-40B4-BE49-F238E27FC236}">
                <a16:creationId xmlns:a16="http://schemas.microsoft.com/office/drawing/2014/main" xmlns="" id="{3832C567-3AF2-4B0D-9743-B95910992CA1}"/>
              </a:ext>
            </a:extLst>
          </p:cNvPr>
          <p:cNvGrpSpPr/>
          <p:nvPr/>
        </p:nvGrpSpPr>
        <p:grpSpPr>
          <a:xfrm>
            <a:off x="599313" y="2597119"/>
            <a:ext cx="4066994" cy="1326251"/>
            <a:chOff x="652532" y="2597119"/>
            <a:chExt cx="4066994" cy="1326251"/>
          </a:xfrm>
        </p:grpSpPr>
        <p:sp>
          <p:nvSpPr>
            <p:cNvPr id="2" name="テキスト ボックス 1">
              <a:extLst>
                <a:ext uri="{FF2B5EF4-FFF2-40B4-BE49-F238E27FC236}">
                  <a16:creationId xmlns:a16="http://schemas.microsoft.com/office/drawing/2014/main" xmlns="" id="{6816A715-4E39-4F32-BD6D-E25DF71C1201}"/>
                </a:ext>
              </a:extLst>
            </p:cNvPr>
            <p:cNvSpPr txBox="1"/>
            <p:nvPr/>
          </p:nvSpPr>
          <p:spPr>
            <a:xfrm>
              <a:off x="652532" y="2622271"/>
              <a:ext cx="4066994" cy="1200329"/>
            </a:xfrm>
            <a:prstGeom prst="rect">
              <a:avLst/>
            </a:prstGeom>
            <a:noFill/>
          </p:spPr>
          <p:txBody>
            <a:bodyPr wrap="square" rtlCol="0">
              <a:spAutoFit/>
            </a:bodyPr>
            <a:lstStyle/>
            <a:p>
              <a:r>
                <a:rPr kumimoji="1" lang="ja-JP" altLang="en-US" sz="2400" dirty="0"/>
                <a:t>全体が見えている</a:t>
              </a:r>
              <a:endParaRPr kumimoji="1" lang="en-US" altLang="ja-JP" sz="2400" dirty="0"/>
            </a:p>
            <a:p>
              <a:r>
                <a:rPr lang="ja-JP" altLang="en-US" sz="2400" dirty="0"/>
                <a:t>様々なアプローチ・つなげ方</a:t>
              </a:r>
              <a:endParaRPr lang="en-US" altLang="ja-JP" sz="2400" dirty="0"/>
            </a:p>
            <a:p>
              <a:r>
                <a:rPr kumimoji="1" lang="ja-JP" altLang="en-US" sz="2400" dirty="0"/>
                <a:t>協議会の活用・改善</a:t>
              </a:r>
            </a:p>
          </p:txBody>
        </p:sp>
        <p:sp>
          <p:nvSpPr>
            <p:cNvPr id="3" name="吹き出し: 角を丸めた四角形 2">
              <a:extLst>
                <a:ext uri="{FF2B5EF4-FFF2-40B4-BE49-F238E27FC236}">
                  <a16:creationId xmlns:a16="http://schemas.microsoft.com/office/drawing/2014/main" xmlns="" id="{553572A7-9DF7-4421-9CC9-663AE9A84D81}"/>
                </a:ext>
              </a:extLst>
            </p:cNvPr>
            <p:cNvSpPr/>
            <p:nvPr/>
          </p:nvSpPr>
          <p:spPr>
            <a:xfrm>
              <a:off x="659337" y="2597119"/>
              <a:ext cx="3713853" cy="1326251"/>
            </a:xfrm>
            <a:prstGeom prst="wedgeRoundRectCallout">
              <a:avLst>
                <a:gd name="adj1" fmla="val 6153"/>
                <a:gd name="adj2" fmla="val -76721"/>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5" name="グループ化 44">
            <a:extLst>
              <a:ext uri="{FF2B5EF4-FFF2-40B4-BE49-F238E27FC236}">
                <a16:creationId xmlns:a16="http://schemas.microsoft.com/office/drawing/2014/main" xmlns="" id="{FC313C3A-A51B-49A0-8A93-EA636A865DFC}"/>
              </a:ext>
            </a:extLst>
          </p:cNvPr>
          <p:cNvGrpSpPr/>
          <p:nvPr/>
        </p:nvGrpSpPr>
        <p:grpSpPr>
          <a:xfrm>
            <a:off x="4341634" y="2295482"/>
            <a:ext cx="3132918" cy="2212764"/>
            <a:chOff x="5706607" y="2596780"/>
            <a:chExt cx="3132918" cy="2212764"/>
          </a:xfrm>
        </p:grpSpPr>
        <p:sp>
          <p:nvSpPr>
            <p:cNvPr id="46" name="矢印: 左右 45">
              <a:extLst>
                <a:ext uri="{FF2B5EF4-FFF2-40B4-BE49-F238E27FC236}">
                  <a16:creationId xmlns:a16="http://schemas.microsoft.com/office/drawing/2014/main" xmlns="" id="{948F6884-E13C-4931-83F5-8B4029DF7CA5}"/>
                </a:ext>
              </a:extLst>
            </p:cNvPr>
            <p:cNvSpPr/>
            <p:nvPr/>
          </p:nvSpPr>
          <p:spPr>
            <a:xfrm rot="17427689">
              <a:off x="5255909" y="3306717"/>
              <a:ext cx="2212764" cy="792890"/>
            </a:xfrm>
            <a:prstGeom prst="leftRightArrow">
              <a:avLst/>
            </a:prstGeom>
            <a:solidFill>
              <a:srgbClr val="FFCCCC"/>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xmlns="" id="{0EBB7008-E445-43A0-8422-E7059F0B4363}"/>
                </a:ext>
              </a:extLst>
            </p:cNvPr>
            <p:cNvSpPr txBox="1"/>
            <p:nvPr/>
          </p:nvSpPr>
          <p:spPr>
            <a:xfrm>
              <a:off x="5706607" y="3170782"/>
              <a:ext cx="3132918" cy="830997"/>
            </a:xfrm>
            <a:prstGeom prst="rect">
              <a:avLst/>
            </a:prstGeom>
            <a:noFill/>
          </p:spPr>
          <p:txBody>
            <a:bodyPr wrap="square" rtlCol="0">
              <a:spAutoFit/>
            </a:bodyPr>
            <a:lstStyle/>
            <a:p>
              <a:r>
                <a:rPr kumimoji="1" lang="ja-JP" altLang="en-US" sz="2400" dirty="0"/>
                <a:t>地域を基盤としたＳＷ</a:t>
              </a:r>
              <a:endParaRPr kumimoji="1" lang="en-US" altLang="ja-JP" sz="2400" dirty="0"/>
            </a:p>
            <a:p>
              <a:r>
                <a:rPr kumimoji="1" lang="ja-JP" altLang="en-US" sz="2400" dirty="0"/>
                <a:t>個別課題⇔地域課題</a:t>
              </a:r>
            </a:p>
          </p:txBody>
        </p:sp>
      </p:grpSp>
      <p:sp>
        <p:nvSpPr>
          <p:cNvPr id="9" name="フッター プレースホルダー 8">
            <a:extLst>
              <a:ext uri="{FF2B5EF4-FFF2-40B4-BE49-F238E27FC236}">
                <a16:creationId xmlns:a16="http://schemas.microsoft.com/office/drawing/2014/main" xmlns="" id="{7ABE4BAB-9ABF-4DAE-AD28-6B8A7C910C34}"/>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3682F7FD-4F63-4191-8B1A-B5BFE62575CE}"/>
              </a:ext>
            </a:extLst>
          </p:cNvPr>
          <p:cNvSpPr>
            <a:spLocks noGrp="1"/>
          </p:cNvSpPr>
          <p:nvPr>
            <p:ph type="sldNum" sz="quarter" idx="12"/>
          </p:nvPr>
        </p:nvSpPr>
        <p:spPr/>
        <p:txBody>
          <a:bodyPr/>
          <a:lstStyle/>
          <a:p>
            <a:pPr>
              <a:defRPr/>
            </a:pPr>
            <a:fld id="{C993D762-CD5B-413A-A315-DE9E2B4EBB0A}" type="slidenum">
              <a:rPr lang="en-US" altLang="ja-JP" smtClean="0"/>
              <a:pPr>
                <a:defRPr/>
              </a:pPr>
              <a:t>11</a:t>
            </a:fld>
            <a:endParaRPr lang="en-US" altLang="ja-JP"/>
          </a:p>
        </p:txBody>
      </p:sp>
    </p:spTree>
    <p:extLst>
      <p:ext uri="{BB962C8B-B14F-4D97-AF65-F5344CB8AC3E}">
        <p14:creationId xmlns:p14="http://schemas.microsoft.com/office/powerpoint/2010/main" val="2328864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highlight>
                  <a:srgbClr val="FFFF00"/>
                </a:highlight>
              </a:rPr>
              <a:t>演習の流れ</a:t>
            </a:r>
          </a:p>
        </p:txBody>
      </p:sp>
      <p:graphicFrame>
        <p:nvGraphicFramePr>
          <p:cNvPr id="6" name="コンテンツ プレースホルダー 5">
            <a:extLst>
              <a:ext uri="{FF2B5EF4-FFF2-40B4-BE49-F238E27FC236}">
                <a16:creationId xmlns:a16="http://schemas.microsoft.com/office/drawing/2014/main" xmlns="" id="{585A6F94-2C65-4BDC-B07B-220D3C8F9BFB}"/>
              </a:ext>
            </a:extLst>
          </p:cNvPr>
          <p:cNvGraphicFramePr>
            <a:graphicFrameLocks noGrp="1"/>
          </p:cNvGraphicFramePr>
          <p:nvPr>
            <p:ph idx="1"/>
            <p:extLst>
              <p:ext uri="{D42A27DB-BD31-4B8C-83A1-F6EECF244321}">
                <p14:modId xmlns:p14="http://schemas.microsoft.com/office/powerpoint/2010/main" val="3235954627"/>
              </p:ext>
            </p:extLst>
          </p:nvPr>
        </p:nvGraphicFramePr>
        <p:xfrm>
          <a:off x="251520" y="1628801"/>
          <a:ext cx="8640960" cy="3744485"/>
        </p:xfrm>
        <a:graphic>
          <a:graphicData uri="http://schemas.openxmlformats.org/drawingml/2006/table">
            <a:tbl>
              <a:tblPr firstRow="1" bandRow="1">
                <a:tableStyleId>{5940675A-B579-460E-94D1-54222C63F5DA}</a:tableStyleId>
              </a:tblPr>
              <a:tblGrid>
                <a:gridCol w="2505904">
                  <a:extLst>
                    <a:ext uri="{9D8B030D-6E8A-4147-A177-3AD203B41FA5}">
                      <a16:colId xmlns:a16="http://schemas.microsoft.com/office/drawing/2014/main" xmlns="" val="3870481205"/>
                    </a:ext>
                  </a:extLst>
                </a:gridCol>
                <a:gridCol w="5141300">
                  <a:extLst>
                    <a:ext uri="{9D8B030D-6E8A-4147-A177-3AD203B41FA5}">
                      <a16:colId xmlns:a16="http://schemas.microsoft.com/office/drawing/2014/main" xmlns="" val="2826550024"/>
                    </a:ext>
                  </a:extLst>
                </a:gridCol>
                <a:gridCol w="993756">
                  <a:extLst>
                    <a:ext uri="{9D8B030D-6E8A-4147-A177-3AD203B41FA5}">
                      <a16:colId xmlns:a16="http://schemas.microsoft.com/office/drawing/2014/main" xmlns="" val="4236747365"/>
                    </a:ext>
                  </a:extLst>
                </a:gridCol>
              </a:tblGrid>
              <a:tr h="559921">
                <a:tc>
                  <a:txBody>
                    <a:bodyPr/>
                    <a:lstStyle/>
                    <a:p>
                      <a:pPr algn="ctr"/>
                      <a:r>
                        <a:rPr kumimoji="1" lang="ja-JP" altLang="en-US" sz="2800" dirty="0"/>
                        <a:t>時　間</a:t>
                      </a:r>
                    </a:p>
                  </a:txBody>
                  <a:tcPr/>
                </a:tc>
                <a:tc>
                  <a:txBody>
                    <a:bodyPr/>
                    <a:lstStyle/>
                    <a:p>
                      <a:pPr algn="ctr"/>
                      <a:r>
                        <a:rPr kumimoji="1" lang="ja-JP" altLang="en-US" sz="2800" dirty="0"/>
                        <a:t>内　容</a:t>
                      </a:r>
                    </a:p>
                  </a:txBody>
                  <a:tcPr/>
                </a:tc>
                <a:tc>
                  <a:txBody>
                    <a:bodyPr/>
                    <a:lstStyle/>
                    <a:p>
                      <a:pPr algn="ctr"/>
                      <a:r>
                        <a:rPr kumimoji="1" lang="ja-JP" altLang="en-US" sz="2800" dirty="0"/>
                        <a:t>担当</a:t>
                      </a:r>
                    </a:p>
                  </a:txBody>
                  <a:tcPr anchor="ctr"/>
                </a:tc>
                <a:extLst>
                  <a:ext uri="{0D108BD9-81ED-4DB2-BD59-A6C34878D82A}">
                    <a16:rowId xmlns:a16="http://schemas.microsoft.com/office/drawing/2014/main" xmlns="" val="2515708897"/>
                  </a:ext>
                </a:extLst>
              </a:tr>
              <a:tr h="559921">
                <a:tc>
                  <a:txBody>
                    <a:bodyPr/>
                    <a:lstStyle/>
                    <a:p>
                      <a:r>
                        <a:rPr kumimoji="1" lang="en-US" altLang="ja-JP" sz="2800" dirty="0"/>
                        <a:t>  9:30</a:t>
                      </a:r>
                      <a:r>
                        <a:rPr kumimoji="1" lang="ja-JP" altLang="en-US" sz="2800" dirty="0"/>
                        <a:t>～</a:t>
                      </a:r>
                      <a:r>
                        <a:rPr kumimoji="1" lang="en-US" altLang="ja-JP" sz="2800" dirty="0"/>
                        <a:t>10:00</a:t>
                      </a:r>
                      <a:endParaRPr kumimoji="1" lang="ja-JP" altLang="en-US" sz="2800" dirty="0"/>
                    </a:p>
                  </a:txBody>
                  <a:tcPr/>
                </a:tc>
                <a:tc>
                  <a:txBody>
                    <a:bodyPr/>
                    <a:lstStyle/>
                    <a:p>
                      <a:r>
                        <a:rPr kumimoji="1" lang="ja-JP" altLang="en-US" sz="2800" dirty="0"/>
                        <a:t>導入講義</a:t>
                      </a:r>
                    </a:p>
                  </a:txBody>
                  <a:tcPr/>
                </a:tc>
                <a:tc>
                  <a:txBody>
                    <a:bodyPr/>
                    <a:lstStyle/>
                    <a:p>
                      <a:pPr algn="ctr"/>
                      <a:r>
                        <a:rPr kumimoji="1" lang="ja-JP" altLang="en-US" sz="2800" dirty="0"/>
                        <a:t>小島</a:t>
                      </a:r>
                    </a:p>
                  </a:txBody>
                  <a:tcPr anchor="ctr"/>
                </a:tc>
                <a:extLst>
                  <a:ext uri="{0D108BD9-81ED-4DB2-BD59-A6C34878D82A}">
                    <a16:rowId xmlns:a16="http://schemas.microsoft.com/office/drawing/2014/main" xmlns="" val="948528982"/>
                  </a:ext>
                </a:extLst>
              </a:tr>
              <a:tr h="559921">
                <a:tc>
                  <a:txBody>
                    <a:bodyPr/>
                    <a:lstStyle/>
                    <a:p>
                      <a:r>
                        <a:rPr kumimoji="1" lang="en-US" altLang="ja-JP" sz="2800" dirty="0"/>
                        <a:t>10:00</a:t>
                      </a:r>
                      <a:r>
                        <a:rPr kumimoji="1" lang="ja-JP" altLang="en-US" sz="2800" dirty="0"/>
                        <a:t>～</a:t>
                      </a:r>
                      <a:r>
                        <a:rPr kumimoji="1" lang="en-US" altLang="ja-JP" sz="2800" dirty="0"/>
                        <a:t>11:30</a:t>
                      </a:r>
                      <a:endParaRPr kumimoji="1" lang="ja-JP" altLang="en-US" sz="2800" dirty="0"/>
                    </a:p>
                  </a:txBody>
                  <a:tcPr/>
                </a:tc>
                <a:tc>
                  <a:txBody>
                    <a:bodyPr/>
                    <a:lstStyle/>
                    <a:p>
                      <a:r>
                        <a:rPr kumimoji="1" lang="ja-JP" altLang="en-US" sz="2800" dirty="0"/>
                        <a:t>演習：地域援助の具体的展開</a:t>
                      </a:r>
                      <a:r>
                        <a:rPr kumimoji="1" lang="en-US" altLang="ja-JP" sz="2800" dirty="0"/>
                        <a:t>Ⅰ</a:t>
                      </a:r>
                      <a:endParaRPr kumimoji="1" lang="ja-JP" altLang="en-US" sz="2800" dirty="0"/>
                    </a:p>
                  </a:txBody>
                  <a:tcPr/>
                </a:tc>
                <a:tc>
                  <a:txBody>
                    <a:bodyPr/>
                    <a:lstStyle/>
                    <a:p>
                      <a:pPr algn="ctr"/>
                      <a:r>
                        <a:rPr kumimoji="1" lang="ja-JP" altLang="en-US" sz="2800" dirty="0"/>
                        <a:t>岩上</a:t>
                      </a:r>
                    </a:p>
                  </a:txBody>
                  <a:tcPr anchor="ctr"/>
                </a:tc>
                <a:extLst>
                  <a:ext uri="{0D108BD9-81ED-4DB2-BD59-A6C34878D82A}">
                    <a16:rowId xmlns:a16="http://schemas.microsoft.com/office/drawing/2014/main" xmlns="" val="1897841095"/>
                  </a:ext>
                </a:extLst>
              </a:tr>
              <a:tr h="559921">
                <a:tc>
                  <a:txBody>
                    <a:bodyPr/>
                    <a:lstStyle/>
                    <a:p>
                      <a:r>
                        <a:rPr kumimoji="1" lang="en-US" altLang="ja-JP" sz="2800" dirty="0"/>
                        <a:t>11:30</a:t>
                      </a:r>
                      <a:r>
                        <a:rPr kumimoji="1" lang="ja-JP" altLang="en-US" sz="2800" dirty="0"/>
                        <a:t>～</a:t>
                      </a:r>
                      <a:r>
                        <a:rPr kumimoji="1" lang="en-US" altLang="ja-JP" sz="2800" dirty="0"/>
                        <a:t>12:30</a:t>
                      </a:r>
                      <a:endParaRPr kumimoji="1" lang="ja-JP" altLang="en-US" sz="2800" dirty="0"/>
                    </a:p>
                  </a:txBody>
                  <a:tcPr/>
                </a:tc>
                <a:tc>
                  <a:txBody>
                    <a:bodyPr/>
                    <a:lstStyle/>
                    <a:p>
                      <a:r>
                        <a:rPr kumimoji="1" lang="ja-JP" altLang="en-US" sz="2800" dirty="0"/>
                        <a:t>昼休憩</a:t>
                      </a:r>
                    </a:p>
                  </a:txBody>
                  <a:tcPr/>
                </a:tc>
                <a:tc>
                  <a:txBody>
                    <a:bodyPr/>
                    <a:lstStyle/>
                    <a:p>
                      <a:pPr algn="ctr"/>
                      <a:endParaRPr kumimoji="1" lang="ja-JP" altLang="en-US" sz="2800" dirty="0"/>
                    </a:p>
                  </a:txBody>
                  <a:tcPr anchor="ctr"/>
                </a:tc>
                <a:extLst>
                  <a:ext uri="{0D108BD9-81ED-4DB2-BD59-A6C34878D82A}">
                    <a16:rowId xmlns:a16="http://schemas.microsoft.com/office/drawing/2014/main" xmlns="" val="10003"/>
                  </a:ext>
                </a:extLst>
              </a:tr>
              <a:tr h="559921">
                <a:tc>
                  <a:txBody>
                    <a:bodyPr/>
                    <a:lstStyle/>
                    <a:p>
                      <a:r>
                        <a:rPr kumimoji="1" lang="en-US" altLang="ja-JP" sz="2800" dirty="0"/>
                        <a:t>12:30</a:t>
                      </a:r>
                      <a:r>
                        <a:rPr kumimoji="1" lang="ja-JP" altLang="en-US" sz="2800" dirty="0"/>
                        <a:t>～</a:t>
                      </a:r>
                      <a:r>
                        <a:rPr kumimoji="1" lang="en-US" altLang="ja-JP" sz="2800" dirty="0"/>
                        <a:t>14:45</a:t>
                      </a:r>
                      <a:endParaRPr kumimoji="1" lang="ja-JP" altLang="en-US" sz="2800" dirty="0"/>
                    </a:p>
                  </a:txBody>
                  <a:tcPr anchor="ctr"/>
                </a:tc>
                <a:tc>
                  <a:txBody>
                    <a:bodyPr/>
                    <a:lstStyle/>
                    <a:p>
                      <a:r>
                        <a:rPr kumimoji="1" lang="ja-JP" altLang="en-US" sz="2800" dirty="0"/>
                        <a:t>演習：地域援助の具体的展開</a:t>
                      </a:r>
                      <a:r>
                        <a:rPr kumimoji="1" lang="en-US" altLang="ja-JP" sz="2800" dirty="0"/>
                        <a:t>Ⅱ</a:t>
                      </a:r>
                      <a:r>
                        <a:rPr kumimoji="1" lang="ja-JP" altLang="en-US" sz="2800" dirty="0"/>
                        <a:t>　＊休憩</a:t>
                      </a:r>
                      <a:r>
                        <a:rPr kumimoji="1" lang="en-US" altLang="ja-JP" sz="2800" dirty="0"/>
                        <a:t>15</a:t>
                      </a:r>
                      <a:r>
                        <a:rPr kumimoji="1" lang="ja-JP" altLang="en-US" sz="2800" dirty="0"/>
                        <a:t>分</a:t>
                      </a:r>
                    </a:p>
                  </a:txBody>
                  <a:tcPr/>
                </a:tc>
                <a:tc>
                  <a:txBody>
                    <a:bodyPr/>
                    <a:lstStyle/>
                    <a:p>
                      <a:pPr algn="ctr"/>
                      <a:r>
                        <a:rPr kumimoji="1" lang="ja-JP" altLang="en-US" sz="2800" dirty="0"/>
                        <a:t>小島</a:t>
                      </a:r>
                    </a:p>
                  </a:txBody>
                  <a:tcPr anchor="ctr"/>
                </a:tc>
                <a:extLst>
                  <a:ext uri="{0D108BD9-81ED-4DB2-BD59-A6C34878D82A}">
                    <a16:rowId xmlns:a16="http://schemas.microsoft.com/office/drawing/2014/main" xmlns="" val="10004"/>
                  </a:ext>
                </a:extLst>
              </a:tr>
              <a:tr h="559921">
                <a:tc>
                  <a:txBody>
                    <a:bodyPr/>
                    <a:lstStyle/>
                    <a:p>
                      <a:r>
                        <a:rPr kumimoji="1" lang="en-US" altLang="ja-JP" sz="2800" dirty="0"/>
                        <a:t>14:45</a:t>
                      </a:r>
                      <a:r>
                        <a:rPr kumimoji="1" lang="ja-JP" altLang="en-US" sz="2800" dirty="0"/>
                        <a:t>～</a:t>
                      </a:r>
                      <a:r>
                        <a:rPr kumimoji="1" lang="en-US" altLang="ja-JP" sz="2800" dirty="0"/>
                        <a:t>15:15</a:t>
                      </a:r>
                    </a:p>
                  </a:txBody>
                  <a:tcPr/>
                </a:tc>
                <a:tc>
                  <a:txBody>
                    <a:bodyPr/>
                    <a:lstStyle/>
                    <a:p>
                      <a:r>
                        <a:rPr kumimoji="1" lang="ja-JP" altLang="en-US" sz="2800" dirty="0"/>
                        <a:t>まとめ講義</a:t>
                      </a:r>
                    </a:p>
                  </a:txBody>
                  <a:tcPr/>
                </a:tc>
                <a:tc>
                  <a:txBody>
                    <a:bodyPr/>
                    <a:lstStyle/>
                    <a:p>
                      <a:pPr algn="ctr"/>
                      <a:r>
                        <a:rPr kumimoji="1" lang="ja-JP" altLang="en-US" sz="2800" dirty="0"/>
                        <a:t>岩上</a:t>
                      </a:r>
                    </a:p>
                  </a:txBody>
                  <a:tcPr anchor="ctr"/>
                </a:tc>
                <a:extLst>
                  <a:ext uri="{0D108BD9-81ED-4DB2-BD59-A6C34878D82A}">
                    <a16:rowId xmlns:a16="http://schemas.microsoft.com/office/drawing/2014/main" xmlns="" val="422471577"/>
                  </a:ext>
                </a:extLst>
              </a:tr>
            </a:tbl>
          </a:graphicData>
        </a:graphic>
      </p:graphicFrame>
      <p:sp>
        <p:nvSpPr>
          <p:cNvPr id="8" name="フッター プレースホルダー 7">
            <a:extLst>
              <a:ext uri="{FF2B5EF4-FFF2-40B4-BE49-F238E27FC236}">
                <a16:creationId xmlns:a16="http://schemas.microsoft.com/office/drawing/2014/main" xmlns="" id="{80867116-F630-4D0C-9233-D9393AA893F6}"/>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91AF96D9-B830-4F27-90C2-670FA6586749}"/>
              </a:ext>
            </a:extLst>
          </p:cNvPr>
          <p:cNvSpPr>
            <a:spLocks noGrp="1"/>
          </p:cNvSpPr>
          <p:nvPr>
            <p:ph type="sldNum" sz="quarter" idx="12"/>
          </p:nvPr>
        </p:nvSpPr>
        <p:spPr/>
        <p:txBody>
          <a:bodyPr/>
          <a:lstStyle/>
          <a:p>
            <a:pPr>
              <a:defRPr/>
            </a:pPr>
            <a:fld id="{C993D762-CD5B-413A-A315-DE9E2B4EBB0A}" type="slidenum">
              <a:rPr lang="en-US" altLang="ja-JP" smtClean="0"/>
              <a:pPr>
                <a:defRPr/>
              </a:pPr>
              <a:t>12</a:t>
            </a:fld>
            <a:endParaRPr lang="en-US" altLang="ja-JP"/>
          </a:p>
        </p:txBody>
      </p:sp>
    </p:spTree>
    <p:extLst>
      <p:ext uri="{BB962C8B-B14F-4D97-AF65-F5344CB8AC3E}">
        <p14:creationId xmlns:p14="http://schemas.microsoft.com/office/powerpoint/2010/main" val="3620079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lstStyle/>
          <a:p>
            <a:r>
              <a:rPr lang="ja-JP" altLang="en-US" dirty="0">
                <a:highlight>
                  <a:srgbClr val="FFFF00"/>
                </a:highlight>
              </a:rPr>
              <a:t>研修</a:t>
            </a:r>
            <a:r>
              <a:rPr lang="en-US" altLang="ja-JP" dirty="0">
                <a:highlight>
                  <a:srgbClr val="FFFF00"/>
                </a:highlight>
              </a:rPr>
              <a:t>3</a:t>
            </a:r>
            <a:r>
              <a:rPr lang="ja-JP" altLang="en-US" dirty="0" err="1">
                <a:highlight>
                  <a:srgbClr val="FFFF00"/>
                </a:highlight>
              </a:rPr>
              <a:t>、</a:t>
            </a:r>
            <a:r>
              <a:rPr lang="en-US" altLang="ja-JP" dirty="0">
                <a:highlight>
                  <a:srgbClr val="FFFF00"/>
                </a:highlight>
              </a:rPr>
              <a:t>4</a:t>
            </a:r>
            <a:r>
              <a:rPr lang="ja-JP" altLang="en-US" dirty="0">
                <a:highlight>
                  <a:srgbClr val="FFFF00"/>
                </a:highlight>
              </a:rPr>
              <a:t>日目とのつながり</a:t>
            </a:r>
            <a:endParaRPr kumimoji="1" lang="ja-JP" altLang="en-US" dirty="0">
              <a:highlight>
                <a:srgbClr val="FFFF00"/>
              </a:highlight>
            </a:endParaRPr>
          </a:p>
        </p:txBody>
      </p:sp>
      <p:sp>
        <p:nvSpPr>
          <p:cNvPr id="3" name="コンテンツ プレースホルダー 2"/>
          <p:cNvSpPr>
            <a:spLocks noGrp="1"/>
          </p:cNvSpPr>
          <p:nvPr>
            <p:ph idx="1"/>
          </p:nvPr>
        </p:nvSpPr>
        <p:spPr>
          <a:xfrm>
            <a:off x="323528" y="1196752"/>
            <a:ext cx="8496944" cy="5112569"/>
          </a:xfrm>
        </p:spPr>
        <p:txBody>
          <a:bodyPr/>
          <a:lstStyle/>
          <a:p>
            <a:pPr marL="0" indent="0">
              <a:buNone/>
            </a:pPr>
            <a:r>
              <a:rPr kumimoji="1" lang="ja-JP" altLang="en-US" dirty="0"/>
              <a:t>◇　</a:t>
            </a:r>
            <a:r>
              <a:rPr kumimoji="1" lang="en-US" altLang="ja-JP" dirty="0"/>
              <a:t>3</a:t>
            </a:r>
            <a:r>
              <a:rPr kumimoji="1" lang="ja-JP" altLang="en-US" dirty="0"/>
              <a:t>日目</a:t>
            </a:r>
            <a:endParaRPr kumimoji="1" lang="en-US" altLang="ja-JP" dirty="0"/>
          </a:p>
          <a:p>
            <a:pPr marL="0" indent="0">
              <a:buNone/>
            </a:pPr>
            <a:r>
              <a:rPr lang="ja-JP" altLang="en-US" dirty="0"/>
              <a:t>　　　</a:t>
            </a:r>
            <a:r>
              <a:rPr kumimoji="1" lang="ja-JP" altLang="en-US" dirty="0"/>
              <a:t>「グループスーパービジョン」</a:t>
            </a:r>
            <a:endParaRPr kumimoji="1" lang="en-US" altLang="ja-JP" dirty="0"/>
          </a:p>
          <a:p>
            <a:pPr marL="0" indent="0">
              <a:buNone/>
            </a:pPr>
            <a:endParaRPr lang="en-US" altLang="ja-JP" dirty="0"/>
          </a:p>
          <a:p>
            <a:pPr marL="0" indent="0">
              <a:buNone/>
            </a:pPr>
            <a:r>
              <a:rPr lang="ja-JP" altLang="en-US" dirty="0"/>
              <a:t>◇　</a:t>
            </a:r>
            <a:r>
              <a:rPr lang="en-US" altLang="ja-JP" dirty="0"/>
              <a:t>4</a:t>
            </a:r>
            <a:r>
              <a:rPr lang="ja-JP" altLang="en-US" dirty="0"/>
              <a:t>日目</a:t>
            </a:r>
            <a:endParaRPr lang="en-US" altLang="ja-JP" dirty="0"/>
          </a:p>
          <a:p>
            <a:pPr marL="0" indent="0">
              <a:buNone/>
            </a:pPr>
            <a:r>
              <a:rPr kumimoji="1" lang="ja-JP" altLang="en-US" dirty="0"/>
              <a:t>　　　「地域共生社会の実現」</a:t>
            </a:r>
            <a:endParaRPr kumimoji="1" lang="en-US" altLang="ja-JP" dirty="0"/>
          </a:p>
          <a:p>
            <a:pPr marL="0" indent="0">
              <a:buNone/>
            </a:pPr>
            <a:r>
              <a:rPr kumimoji="1" lang="ja-JP" altLang="en-US" dirty="0"/>
              <a:t>　　　「基幹相談支援センターにおける地域連携」</a:t>
            </a:r>
            <a:endParaRPr kumimoji="1" lang="en-US" altLang="ja-JP" dirty="0"/>
          </a:p>
          <a:p>
            <a:pPr marL="0" indent="0">
              <a:buNone/>
            </a:pPr>
            <a:r>
              <a:rPr kumimoji="1" lang="ja-JP" altLang="en-US" dirty="0"/>
              <a:t>　　　「多職種協働（チームアプローチ）の考え方</a:t>
            </a:r>
            <a:endParaRPr kumimoji="1" lang="en-US" altLang="ja-JP" dirty="0"/>
          </a:p>
          <a:p>
            <a:pPr marL="0" indent="0">
              <a:buNone/>
            </a:pPr>
            <a:r>
              <a:rPr lang="ja-JP" altLang="en-US" dirty="0"/>
              <a:t>　　　　</a:t>
            </a:r>
            <a:r>
              <a:rPr kumimoji="1" lang="ja-JP" altLang="en-US" dirty="0"/>
              <a:t>と展開方法」</a:t>
            </a:r>
            <a:endParaRPr kumimoji="1" lang="en-US" altLang="ja-JP" dirty="0"/>
          </a:p>
          <a:p>
            <a:pPr marL="0" indent="0">
              <a:buNone/>
            </a:pPr>
            <a:r>
              <a:rPr lang="ja-JP" altLang="en-US" dirty="0"/>
              <a:t>　　　「地域援助技術の考え方と展開技法」</a:t>
            </a:r>
            <a:endParaRPr kumimoji="1" lang="ja-JP" altLang="en-US" dirty="0"/>
          </a:p>
        </p:txBody>
      </p:sp>
      <p:sp>
        <p:nvSpPr>
          <p:cNvPr id="8" name="フッター プレースホルダー 7">
            <a:extLst>
              <a:ext uri="{FF2B5EF4-FFF2-40B4-BE49-F238E27FC236}">
                <a16:creationId xmlns:a16="http://schemas.microsoft.com/office/drawing/2014/main" xmlns="" id="{A5CDA59E-355B-488F-9441-923EEAF19A42}"/>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5511B2B9-8544-4D86-BA9F-CDB6B6138470}"/>
              </a:ext>
            </a:extLst>
          </p:cNvPr>
          <p:cNvSpPr>
            <a:spLocks noGrp="1"/>
          </p:cNvSpPr>
          <p:nvPr>
            <p:ph type="sldNum" sz="quarter" idx="12"/>
          </p:nvPr>
        </p:nvSpPr>
        <p:spPr/>
        <p:txBody>
          <a:bodyPr/>
          <a:lstStyle/>
          <a:p>
            <a:pPr>
              <a:defRPr/>
            </a:pPr>
            <a:fld id="{C993D762-CD5B-413A-A315-DE9E2B4EBB0A}" type="slidenum">
              <a:rPr lang="en-US" altLang="ja-JP" smtClean="0"/>
              <a:pPr>
                <a:defRPr/>
              </a:pPr>
              <a:t>13</a:t>
            </a:fld>
            <a:endParaRPr lang="en-US" altLang="ja-JP"/>
          </a:p>
        </p:txBody>
      </p:sp>
    </p:spTree>
    <p:extLst>
      <p:ext uri="{BB962C8B-B14F-4D97-AF65-F5344CB8AC3E}">
        <p14:creationId xmlns:p14="http://schemas.microsoft.com/office/powerpoint/2010/main" val="1127359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lstStyle/>
          <a:p>
            <a:r>
              <a:rPr kumimoji="1" lang="ja-JP" altLang="en-US" dirty="0">
                <a:highlight>
                  <a:srgbClr val="FFFF00"/>
                </a:highlight>
              </a:rPr>
              <a:t>地域援助の具体的展開</a:t>
            </a:r>
            <a:r>
              <a:rPr kumimoji="1" lang="en-US" altLang="ja-JP" dirty="0">
                <a:highlight>
                  <a:srgbClr val="FFFF00"/>
                </a:highlight>
              </a:rPr>
              <a:t>Ⅰ</a:t>
            </a:r>
            <a:endParaRPr kumimoji="1" lang="ja-JP" altLang="en-US" dirty="0">
              <a:highlight>
                <a:srgbClr val="FFFF00"/>
              </a:highlight>
            </a:endParaRPr>
          </a:p>
        </p:txBody>
      </p:sp>
      <p:graphicFrame>
        <p:nvGraphicFramePr>
          <p:cNvPr id="6" name="コンテンツ プレースホルダー 5"/>
          <p:cNvGraphicFramePr>
            <a:graphicFrameLocks noGrp="1"/>
          </p:cNvGraphicFramePr>
          <p:nvPr>
            <p:ph idx="1"/>
          </p:nvPr>
        </p:nvGraphicFramePr>
        <p:xfrm>
          <a:off x="107504" y="1052737"/>
          <a:ext cx="8496300" cy="5002732"/>
        </p:xfrm>
        <a:graphic>
          <a:graphicData uri="http://schemas.openxmlformats.org/drawingml/2006/table">
            <a:tbl>
              <a:tblPr firstRow="1" bandRow="1">
                <a:tableStyleId>{5940675A-B579-460E-94D1-54222C63F5DA}</a:tableStyleId>
              </a:tblPr>
              <a:tblGrid>
                <a:gridCol w="2664296">
                  <a:extLst>
                    <a:ext uri="{9D8B030D-6E8A-4147-A177-3AD203B41FA5}">
                      <a16:colId xmlns:a16="http://schemas.microsoft.com/office/drawing/2014/main" xmlns="" val="20000"/>
                    </a:ext>
                  </a:extLst>
                </a:gridCol>
                <a:gridCol w="988348">
                  <a:extLst>
                    <a:ext uri="{9D8B030D-6E8A-4147-A177-3AD203B41FA5}">
                      <a16:colId xmlns:a16="http://schemas.microsoft.com/office/drawing/2014/main" xmlns="" val="20001"/>
                    </a:ext>
                  </a:extLst>
                </a:gridCol>
                <a:gridCol w="4843656">
                  <a:extLst>
                    <a:ext uri="{9D8B030D-6E8A-4147-A177-3AD203B41FA5}">
                      <a16:colId xmlns:a16="http://schemas.microsoft.com/office/drawing/2014/main" xmlns="" val="20002"/>
                    </a:ext>
                  </a:extLst>
                </a:gridCol>
              </a:tblGrid>
              <a:tr h="760400">
                <a:tc>
                  <a:txBody>
                    <a:bodyPr/>
                    <a:lstStyle/>
                    <a:p>
                      <a:pPr algn="ctr"/>
                      <a:r>
                        <a:rPr kumimoji="1" lang="en-US" altLang="ja-JP" sz="2800" dirty="0"/>
                        <a:t>10:00</a:t>
                      </a:r>
                      <a:r>
                        <a:rPr kumimoji="1" lang="ja-JP" altLang="en-US" sz="2800" dirty="0"/>
                        <a:t>～</a:t>
                      </a:r>
                      <a:r>
                        <a:rPr kumimoji="1" lang="en-US" altLang="ja-JP" sz="2800" dirty="0"/>
                        <a:t>10:10</a:t>
                      </a:r>
                      <a:endParaRPr kumimoji="1" lang="ja-JP" altLang="en-US" sz="2800" dirty="0"/>
                    </a:p>
                  </a:txBody>
                  <a:tcPr anchor="ctr"/>
                </a:tc>
                <a:tc>
                  <a:txBody>
                    <a:bodyPr/>
                    <a:lstStyle/>
                    <a:p>
                      <a:pPr algn="ctr"/>
                      <a:r>
                        <a:rPr kumimoji="1" lang="ja-JP" altLang="en-US" sz="2400" dirty="0"/>
                        <a:t>１</a:t>
                      </a:r>
                      <a:r>
                        <a:rPr kumimoji="1" lang="en-US" altLang="ja-JP" sz="2400" dirty="0"/>
                        <a:t>0</a:t>
                      </a:r>
                      <a:r>
                        <a:rPr kumimoji="1" lang="ja-JP" altLang="en-US" sz="2400" dirty="0"/>
                        <a:t>分</a:t>
                      </a:r>
                    </a:p>
                  </a:txBody>
                  <a:tcPr anchor="ctr"/>
                </a:tc>
                <a:tc>
                  <a:txBody>
                    <a:bodyPr/>
                    <a:lstStyle/>
                    <a:p>
                      <a:r>
                        <a:rPr lang="ja-JP" altLang="en-US" sz="3200" dirty="0"/>
                        <a:t>演習１の説明</a:t>
                      </a:r>
                    </a:p>
                    <a:p>
                      <a:r>
                        <a:rPr lang="ja-JP" altLang="en-US" sz="3200" dirty="0"/>
                        <a:t>＊</a:t>
                      </a:r>
                      <a:r>
                        <a:rPr lang="ja-JP" altLang="en-US" sz="2800" dirty="0"/>
                        <a:t>グループは</a:t>
                      </a:r>
                      <a:r>
                        <a:rPr lang="en-US" altLang="ja-JP" sz="2800" dirty="0"/>
                        <a:t>3</a:t>
                      </a:r>
                      <a:r>
                        <a:rPr lang="ja-JP" altLang="en-US" sz="2800" dirty="0"/>
                        <a:t>人一組で実施</a:t>
                      </a:r>
                      <a:endParaRPr lang="en-US" altLang="ja-JP" sz="2800" dirty="0"/>
                    </a:p>
                  </a:txBody>
                  <a:tcPr/>
                </a:tc>
                <a:extLst>
                  <a:ext uri="{0D108BD9-81ED-4DB2-BD59-A6C34878D82A}">
                    <a16:rowId xmlns:a16="http://schemas.microsoft.com/office/drawing/2014/main" xmlns="" val="10000"/>
                  </a:ext>
                </a:extLst>
              </a:tr>
              <a:tr h="1528012">
                <a:tc>
                  <a:txBody>
                    <a:bodyPr/>
                    <a:lstStyle/>
                    <a:p>
                      <a:pPr algn="ctr"/>
                      <a:r>
                        <a:rPr kumimoji="1" lang="en-US" altLang="ja-JP" sz="2800" dirty="0"/>
                        <a:t>10:10</a:t>
                      </a:r>
                      <a:r>
                        <a:rPr kumimoji="1" lang="ja-JP" altLang="en-US" sz="2800" dirty="0"/>
                        <a:t>～</a:t>
                      </a:r>
                      <a:r>
                        <a:rPr kumimoji="1" lang="en-US" altLang="ja-JP" sz="2800" dirty="0"/>
                        <a:t>11:25</a:t>
                      </a:r>
                      <a:endParaRPr kumimoji="1" lang="ja-JP" altLang="en-US" sz="2800" dirty="0"/>
                    </a:p>
                  </a:txBody>
                  <a:tcPr anchor="ctr"/>
                </a:tc>
                <a:tc>
                  <a:txBody>
                    <a:bodyPr/>
                    <a:lstStyle/>
                    <a:p>
                      <a:pPr algn="ctr"/>
                      <a:r>
                        <a:rPr kumimoji="1" lang="en-US" altLang="ja-JP" sz="2400" dirty="0"/>
                        <a:t>75</a:t>
                      </a:r>
                      <a:r>
                        <a:rPr kumimoji="1" lang="ja-JP" altLang="en-US" sz="2400" dirty="0"/>
                        <a:t>分</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3200" dirty="0"/>
                        <a:t>演習１</a:t>
                      </a:r>
                      <a:endParaRPr lang="en-US" altLang="ja-JP" sz="3200" dirty="0"/>
                    </a:p>
                    <a:p>
                      <a:pPr marL="0" indent="0">
                        <a:buNone/>
                      </a:pPr>
                      <a:r>
                        <a:rPr lang="ja-JP" altLang="en-US" sz="2000" dirty="0"/>
                        <a:t>１　目的の共有（基本理念と達成目標）</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2000" dirty="0"/>
                        <a:t>２　現状と課題の把握</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2000" dirty="0"/>
                        <a:t>３　連携体制の把握　</a:t>
                      </a:r>
                      <a:endParaRPr lang="en-US" altLang="ja-JP" sz="20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2000" dirty="0"/>
                        <a:t>４　推進チームを組織</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2000" dirty="0"/>
                        <a:t>５　組織責任者との共通理解の醸成　</a:t>
                      </a:r>
                      <a:endParaRPr lang="en-US" altLang="ja-JP" sz="20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2000" dirty="0"/>
                        <a:t>６　今年度の達成目標とスケジュール　</a:t>
                      </a:r>
                      <a:endParaRPr lang="en-US" altLang="ja-JP" sz="3200" dirty="0"/>
                    </a:p>
                  </a:txBody>
                  <a:tcPr/>
                </a:tc>
                <a:extLst>
                  <a:ext uri="{0D108BD9-81ED-4DB2-BD59-A6C34878D82A}">
                    <a16:rowId xmlns:a16="http://schemas.microsoft.com/office/drawing/2014/main" xmlns="" val="10001"/>
                  </a:ext>
                </a:extLst>
              </a:tr>
              <a:tr h="1528012">
                <a:tc>
                  <a:txBody>
                    <a:bodyPr/>
                    <a:lstStyle/>
                    <a:p>
                      <a:pPr algn="ctr"/>
                      <a:r>
                        <a:rPr kumimoji="1" lang="en-US" altLang="ja-JP" sz="2800" dirty="0"/>
                        <a:t>11:25</a:t>
                      </a:r>
                      <a:r>
                        <a:rPr kumimoji="1" lang="ja-JP" altLang="en-US" sz="2800" dirty="0"/>
                        <a:t>～</a:t>
                      </a:r>
                      <a:r>
                        <a:rPr kumimoji="1" lang="en-US" altLang="ja-JP" sz="2800" dirty="0"/>
                        <a:t>11:30</a:t>
                      </a:r>
                      <a:endParaRPr kumimoji="1" lang="ja-JP" altLang="en-US" sz="2800" dirty="0"/>
                    </a:p>
                  </a:txBody>
                  <a:tcPr anchor="ctr"/>
                </a:tc>
                <a:tc>
                  <a:txBody>
                    <a:bodyPr/>
                    <a:lstStyle/>
                    <a:p>
                      <a:pPr algn="ctr"/>
                      <a:r>
                        <a:rPr kumimoji="1" lang="en-US" altLang="ja-JP" sz="2400" dirty="0"/>
                        <a:t>5</a:t>
                      </a:r>
                      <a:r>
                        <a:rPr kumimoji="1" lang="ja-JP" altLang="en-US" sz="2400" dirty="0"/>
                        <a:t>分</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3200" dirty="0"/>
                        <a:t>演習１のまとめ</a:t>
                      </a:r>
                      <a:endParaRPr lang="en-US" altLang="ja-JP" sz="3200" dirty="0"/>
                    </a:p>
                  </a:txBody>
                  <a:tcPr anchor="ctr"/>
                </a:tc>
                <a:extLst>
                  <a:ext uri="{0D108BD9-81ED-4DB2-BD59-A6C34878D82A}">
                    <a16:rowId xmlns:a16="http://schemas.microsoft.com/office/drawing/2014/main" xmlns="" val="1618356478"/>
                  </a:ext>
                </a:extLst>
              </a:tr>
            </a:tbl>
          </a:graphicData>
        </a:graphic>
      </p:graphicFrame>
      <p:sp>
        <p:nvSpPr>
          <p:cNvPr id="8" name="フッター プレースホルダー 7">
            <a:extLst>
              <a:ext uri="{FF2B5EF4-FFF2-40B4-BE49-F238E27FC236}">
                <a16:creationId xmlns:a16="http://schemas.microsoft.com/office/drawing/2014/main" xmlns="" id="{921A417E-B276-4485-BF2F-63D1B2C0CB88}"/>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67BDF9EF-C368-4207-8C76-868AD692ADD1}"/>
              </a:ext>
            </a:extLst>
          </p:cNvPr>
          <p:cNvSpPr>
            <a:spLocks noGrp="1"/>
          </p:cNvSpPr>
          <p:nvPr>
            <p:ph type="sldNum" sz="quarter" idx="12"/>
          </p:nvPr>
        </p:nvSpPr>
        <p:spPr/>
        <p:txBody>
          <a:bodyPr/>
          <a:lstStyle/>
          <a:p>
            <a:pPr>
              <a:defRPr/>
            </a:pPr>
            <a:fld id="{C993D762-CD5B-413A-A315-DE9E2B4EBB0A}" type="slidenum">
              <a:rPr lang="en-US" altLang="ja-JP" smtClean="0"/>
              <a:pPr>
                <a:defRPr/>
              </a:pPr>
              <a:t>14</a:t>
            </a:fld>
            <a:endParaRPr lang="en-US" altLang="ja-JP"/>
          </a:p>
        </p:txBody>
      </p:sp>
    </p:spTree>
    <p:extLst>
      <p:ext uri="{BB962C8B-B14F-4D97-AF65-F5344CB8AC3E}">
        <p14:creationId xmlns:p14="http://schemas.microsoft.com/office/powerpoint/2010/main" val="994893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xmlns="" id="{0F4891B2-3CC3-4D63-9A95-DD06648A3A8E}"/>
              </a:ext>
            </a:extLst>
          </p:cNvPr>
          <p:cNvSpPr>
            <a:spLocks noGrp="1"/>
          </p:cNvSpPr>
          <p:nvPr>
            <p:ph type="title"/>
          </p:nvPr>
        </p:nvSpPr>
        <p:spPr>
          <a:xfrm>
            <a:off x="4613539" y="1301994"/>
            <a:ext cx="3813659" cy="522412"/>
          </a:xfrm>
          <a:ln>
            <a:solidFill>
              <a:schemeClr val="accent2"/>
            </a:solidFill>
          </a:ln>
        </p:spPr>
        <p:txBody>
          <a:bodyPr>
            <a:noAutofit/>
          </a:bodyPr>
          <a:lstStyle/>
          <a:p>
            <a:r>
              <a:rPr lang="ja-JP" altLang="en-US" sz="2215" dirty="0">
                <a:latin typeface="ＭＳ Ｐゴシック" panose="020B0600070205080204" pitchFamily="50" charset="-128"/>
                <a:ea typeface="ＭＳ Ｐゴシック" panose="020B0600070205080204" pitchFamily="50" charset="-128"/>
              </a:rPr>
              <a:t>自立支援協議会運営の視点</a:t>
            </a:r>
          </a:p>
        </p:txBody>
      </p:sp>
      <p:graphicFrame>
        <p:nvGraphicFramePr>
          <p:cNvPr id="4" name="コンテンツ プレースホルダー 3">
            <a:extLst>
              <a:ext uri="{FF2B5EF4-FFF2-40B4-BE49-F238E27FC236}">
                <a16:creationId xmlns:a16="http://schemas.microsoft.com/office/drawing/2014/main" xmlns="" id="{65C09499-181C-48DD-8094-ECCF9FF63F1D}"/>
              </a:ext>
            </a:extLst>
          </p:cNvPr>
          <p:cNvGraphicFramePr>
            <a:graphicFrameLocks noGrp="1"/>
          </p:cNvGraphicFramePr>
          <p:nvPr>
            <p:ph sz="half" idx="1"/>
          </p:nvPr>
        </p:nvGraphicFramePr>
        <p:xfrm>
          <a:off x="931984" y="1948961"/>
          <a:ext cx="3587262" cy="40166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コンテンツ プレースホルダー 5">
            <a:extLst>
              <a:ext uri="{FF2B5EF4-FFF2-40B4-BE49-F238E27FC236}">
                <a16:creationId xmlns:a16="http://schemas.microsoft.com/office/drawing/2014/main" xmlns="" id="{70FBB3FF-1EB4-41D9-88C8-D72DED8074EB}"/>
              </a:ext>
            </a:extLst>
          </p:cNvPr>
          <p:cNvSpPr>
            <a:spLocks noGrp="1"/>
          </p:cNvSpPr>
          <p:nvPr>
            <p:ph sz="half" idx="2"/>
          </p:nvPr>
        </p:nvSpPr>
        <p:spPr>
          <a:xfrm>
            <a:off x="4629150" y="1948961"/>
            <a:ext cx="3798048" cy="2992207"/>
          </a:xfrm>
          <a:ln>
            <a:solidFill>
              <a:schemeClr val="accent2"/>
            </a:solidFill>
          </a:ln>
        </p:spPr>
        <p:txBody>
          <a:bodyPr/>
          <a:lstStyle/>
          <a:p>
            <a:r>
              <a:rPr lang="ja-JP" altLang="en-US" dirty="0">
                <a:latin typeface="ＭＳ Ｐゴシック" panose="020B0600070205080204" pitchFamily="50" charset="-128"/>
                <a:ea typeface="ＭＳ Ｐゴシック" panose="020B0600070205080204" pitchFamily="50" charset="-128"/>
              </a:rPr>
              <a:t>共通の目的をもつ。</a:t>
            </a:r>
            <a:endParaRPr lang="en-US" altLang="ja-JP" dirty="0">
              <a:latin typeface="ＭＳ Ｐゴシック" panose="020B0600070205080204" pitchFamily="50" charset="-128"/>
              <a:ea typeface="ＭＳ Ｐゴシック" panose="020B0600070205080204" pitchFamily="50" charset="-128"/>
            </a:endParaRPr>
          </a:p>
          <a:p>
            <a:r>
              <a:rPr kumimoji="1" lang="ja-JP" altLang="en-US" dirty="0">
                <a:latin typeface="ＭＳ Ｐゴシック" panose="020B0600070205080204" pitchFamily="50" charset="-128"/>
                <a:ea typeface="ＭＳ Ｐゴシック" panose="020B0600070205080204" pitchFamily="50" charset="-128"/>
              </a:rPr>
              <a:t>情報</a:t>
            </a:r>
            <a:r>
              <a:rPr lang="ja-JP" altLang="en-US" dirty="0">
                <a:latin typeface="ＭＳ Ｐゴシック" panose="020B0600070205080204" pitchFamily="50" charset="-128"/>
                <a:ea typeface="ＭＳ Ｐゴシック" panose="020B0600070205080204" pitchFamily="50" charset="-128"/>
              </a:rPr>
              <a:t>を</a:t>
            </a:r>
            <a:r>
              <a:rPr kumimoji="1" lang="ja-JP" altLang="en-US" dirty="0">
                <a:latin typeface="ＭＳ Ｐゴシック" panose="020B0600070205080204" pitchFamily="50" charset="-128"/>
                <a:ea typeface="ＭＳ Ｐゴシック" panose="020B0600070205080204" pitchFamily="50" charset="-128"/>
              </a:rPr>
              <a:t>共有する。</a:t>
            </a:r>
            <a:endParaRPr kumimoji="1" lang="en-US" altLang="ja-JP" dirty="0">
              <a:latin typeface="ＭＳ Ｐゴシック" panose="020B0600070205080204" pitchFamily="50" charset="-128"/>
              <a:ea typeface="ＭＳ Ｐゴシック" panose="020B0600070205080204" pitchFamily="50" charset="-128"/>
            </a:endParaRPr>
          </a:p>
          <a:p>
            <a:r>
              <a:rPr kumimoji="1" lang="ja-JP" altLang="en-US" dirty="0">
                <a:latin typeface="ＭＳ Ｐゴシック" panose="020B0600070205080204" pitchFamily="50" charset="-128"/>
                <a:ea typeface="ＭＳ Ｐゴシック" panose="020B0600070205080204" pitchFamily="50" charset="-128"/>
              </a:rPr>
              <a:t>具体的に協働する。</a:t>
            </a:r>
            <a:endParaRPr kumimoji="1"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地域の関係者によるネットワークを構築する 。</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7" name="タイトル 4">
            <a:extLst>
              <a:ext uri="{FF2B5EF4-FFF2-40B4-BE49-F238E27FC236}">
                <a16:creationId xmlns:a16="http://schemas.microsoft.com/office/drawing/2014/main" xmlns="" id="{C91BD091-B81B-4C28-9ACE-5E9EEB70B0D4}"/>
              </a:ext>
            </a:extLst>
          </p:cNvPr>
          <p:cNvSpPr txBox="1">
            <a:spLocks/>
          </p:cNvSpPr>
          <p:nvPr/>
        </p:nvSpPr>
        <p:spPr>
          <a:xfrm>
            <a:off x="916615" y="1301994"/>
            <a:ext cx="3613846" cy="525988"/>
          </a:xfrm>
          <a:prstGeom prst="rect">
            <a:avLst/>
          </a:prstGeom>
          <a:ln>
            <a:solidFill>
              <a:schemeClr val="accent2"/>
            </a:solidFill>
          </a:ln>
        </p:spPr>
        <p:txBody>
          <a:bodyPr vert="horz" lIns="84406" tIns="42203" rIns="84406" bIns="42203"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2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j-cs"/>
              </a:rPr>
              <a:t>自立支援協議会の機能</a:t>
            </a:r>
          </a:p>
        </p:txBody>
      </p:sp>
      <p:sp>
        <p:nvSpPr>
          <p:cNvPr id="2" name="正方形/長方形 1">
            <a:extLst>
              <a:ext uri="{FF2B5EF4-FFF2-40B4-BE49-F238E27FC236}">
                <a16:creationId xmlns:a16="http://schemas.microsoft.com/office/drawing/2014/main" xmlns="" id="{8CCC2A3E-444F-4D06-9965-87DD7FB58C76}"/>
              </a:ext>
            </a:extLst>
          </p:cNvPr>
          <p:cNvSpPr/>
          <p:nvPr/>
        </p:nvSpPr>
        <p:spPr>
          <a:xfrm>
            <a:off x="2483768" y="158945"/>
            <a:ext cx="4572000" cy="490134"/>
          </a:xfrm>
          <a:prstGeom prst="rect">
            <a:avLst/>
          </a:prstGeom>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585" b="0" i="0" u="none" strike="noStrike" kern="1200" cap="none" spc="0" normalizeH="0" baseline="0" noProof="0" dirty="0">
                <a:ln>
                  <a:noFill/>
                </a:ln>
                <a:solidFill>
                  <a:srgbClr val="000000"/>
                </a:solidFill>
                <a:effectLst/>
                <a:highlight>
                  <a:srgbClr val="FFFF00"/>
                </a:highlight>
                <a:uLnTx/>
                <a:uFillTx/>
                <a:latin typeface="ＭＳ Ｐゴシック"/>
                <a:ea typeface="ＭＳ Ｐゴシック"/>
                <a:cs typeface="+mn-cs"/>
              </a:rPr>
              <a:t>地域援助の具体的展開</a:t>
            </a:r>
            <a:r>
              <a:rPr kumimoji="1" lang="en-US" altLang="ja-JP" sz="2585" b="0" i="0" u="none" strike="noStrike" kern="1200" cap="none" spc="0" normalizeH="0" baseline="0" noProof="0" dirty="0">
                <a:ln>
                  <a:noFill/>
                </a:ln>
                <a:solidFill>
                  <a:srgbClr val="000000"/>
                </a:solidFill>
                <a:effectLst/>
                <a:highlight>
                  <a:srgbClr val="FFFF00"/>
                </a:highlight>
                <a:uLnTx/>
                <a:uFillTx/>
                <a:latin typeface="ＭＳ Ｐゴシック"/>
                <a:ea typeface="ＭＳ Ｐゴシック"/>
                <a:cs typeface="+mn-cs"/>
              </a:rPr>
              <a:t>Ⅰ</a:t>
            </a:r>
            <a:endParaRPr kumimoji="1" lang="ja-JP" altLang="en-US" sz="2585" b="0" i="0" u="none" strike="noStrike" kern="1200" cap="none" spc="0" normalizeH="0" baseline="0" noProof="0" dirty="0">
              <a:ln>
                <a:noFill/>
              </a:ln>
              <a:solidFill>
                <a:srgbClr val="000000"/>
              </a:solidFill>
              <a:effectLst/>
              <a:highlight>
                <a:srgbClr val="FFFF00"/>
              </a:highlight>
              <a:uLnTx/>
              <a:uFillTx/>
              <a:latin typeface="ＭＳ Ｐゴシック"/>
              <a:ea typeface="ＭＳ Ｐゴシック"/>
              <a:cs typeface="+mn-cs"/>
            </a:endParaRPr>
          </a:p>
        </p:txBody>
      </p:sp>
      <p:sp>
        <p:nvSpPr>
          <p:cNvPr id="3" name="正方形/長方形 2">
            <a:extLst>
              <a:ext uri="{FF2B5EF4-FFF2-40B4-BE49-F238E27FC236}">
                <a16:creationId xmlns:a16="http://schemas.microsoft.com/office/drawing/2014/main" xmlns="" id="{75EF08A1-0F1D-4ABD-B662-3B649974D617}"/>
              </a:ext>
            </a:extLst>
          </p:cNvPr>
          <p:cNvSpPr/>
          <p:nvPr/>
        </p:nvSpPr>
        <p:spPr>
          <a:xfrm>
            <a:off x="4572000" y="5013176"/>
            <a:ext cx="3092513" cy="584775"/>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A-OTF 新ゴ Pro H" panose="020B0800000000000000" pitchFamily="34" charset="-128"/>
                <a:ea typeface="HGP創英角ｺﾞｼｯｸUB" pitchFamily="50" charset="-128"/>
                <a:cs typeface="+mn-cs"/>
              </a:rPr>
              <a:t>参考</a:t>
            </a:r>
            <a:endParaRPr kumimoji="1" lang="en-US" altLang="ja-JP" sz="1600" b="0" i="0" u="none" strike="noStrike" kern="1200" cap="none" spc="0" normalizeH="0" baseline="0" noProof="0" dirty="0">
              <a:ln>
                <a:noFill/>
              </a:ln>
              <a:solidFill>
                <a:srgbClr val="000000"/>
              </a:solidFill>
              <a:effectLst/>
              <a:uLnTx/>
              <a:uFillTx/>
              <a:latin typeface="A-OTF 新ゴ Pro H" panose="020B0800000000000000" pitchFamily="34"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A-OTF 新ゴ Pro H" panose="020B0800000000000000" pitchFamily="34" charset="-128"/>
                <a:ea typeface="HGP創英角ｺﾞｼｯｸUB" pitchFamily="50" charset="-128"/>
                <a:cs typeface="+mn-cs"/>
              </a:rPr>
              <a:t>自立支援協議会の運営マニュアル</a:t>
            </a:r>
            <a:endParaRPr kumimoji="1" lang="ja-JP" altLang="en-US" sz="1600" b="0" i="0" u="none" strike="noStrike" kern="1200" cap="none" spc="0" normalizeH="0" baseline="0" noProof="0" dirty="0">
              <a:ln>
                <a:noFill/>
              </a:ln>
              <a:solidFill>
                <a:srgbClr val="000000"/>
              </a:solidFill>
              <a:effectLst/>
              <a:uLnTx/>
              <a:uFillTx/>
              <a:latin typeface="Arial" charset="0"/>
              <a:ea typeface="HGP創英角ｺﾞｼｯｸUB" pitchFamily="50" charset="-128"/>
              <a:cs typeface="+mn-cs"/>
            </a:endParaRPr>
          </a:p>
        </p:txBody>
      </p:sp>
      <p:sp>
        <p:nvSpPr>
          <p:cNvPr id="9" name="正方形/長方形 8">
            <a:extLst>
              <a:ext uri="{FF2B5EF4-FFF2-40B4-BE49-F238E27FC236}">
                <a16:creationId xmlns:a16="http://schemas.microsoft.com/office/drawing/2014/main" xmlns="" id="{B6F99DB7-D634-4457-8734-1EE779724834}"/>
              </a:ext>
            </a:extLst>
          </p:cNvPr>
          <p:cNvSpPr/>
          <p:nvPr/>
        </p:nvSpPr>
        <p:spPr>
          <a:xfrm>
            <a:off x="4572000" y="5517232"/>
            <a:ext cx="3888432" cy="584775"/>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ＭＳ ゴシック" panose="020B0609070205080204" pitchFamily="49" charset="-128"/>
                <a:ea typeface="HGP創英角ｺﾞｼｯｸUB" pitchFamily="50" charset="-128"/>
                <a:cs typeface="+mn-cs"/>
              </a:rPr>
              <a:t>自立支援協議会の運営マニュアルの作成・普及事業企画編集委員会　２００８</a:t>
            </a:r>
            <a:endParaRPr kumimoji="1" lang="ja-JP" altLang="en-US" sz="1600" b="0" i="0" u="none" strike="noStrike" kern="1200" cap="none" spc="0" normalizeH="0" baseline="0" noProof="0" dirty="0">
              <a:ln>
                <a:noFill/>
              </a:ln>
              <a:solidFill>
                <a:srgbClr val="000000"/>
              </a:solidFill>
              <a:effectLst/>
              <a:uLnTx/>
              <a:uFillTx/>
              <a:latin typeface="Arial" charset="0"/>
              <a:ea typeface="HGP創英角ｺﾞｼｯｸUB" pitchFamily="50" charset="-128"/>
              <a:cs typeface="+mn-cs"/>
            </a:endParaRPr>
          </a:p>
        </p:txBody>
      </p:sp>
      <p:sp>
        <p:nvSpPr>
          <p:cNvPr id="12" name="フッター プレースホルダー 11">
            <a:extLst>
              <a:ext uri="{FF2B5EF4-FFF2-40B4-BE49-F238E27FC236}">
                <a16:creationId xmlns:a16="http://schemas.microsoft.com/office/drawing/2014/main" xmlns="" id="{816C9BA9-F9AF-4DF9-B7CA-BFD9AF4AD158}"/>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3" name="スライド番号プレースホルダー 12">
            <a:extLst>
              <a:ext uri="{FF2B5EF4-FFF2-40B4-BE49-F238E27FC236}">
                <a16:creationId xmlns:a16="http://schemas.microsoft.com/office/drawing/2014/main" xmlns="" id="{86738779-1F12-4E5E-8877-C80E0A1C7AB8}"/>
              </a:ext>
            </a:extLst>
          </p:cNvPr>
          <p:cNvSpPr>
            <a:spLocks noGrp="1"/>
          </p:cNvSpPr>
          <p:nvPr>
            <p:ph type="sldNum" sz="quarter" idx="12"/>
          </p:nvPr>
        </p:nvSpPr>
        <p:spPr/>
        <p:txBody>
          <a:bodyPr/>
          <a:lstStyle/>
          <a:p>
            <a:pPr>
              <a:defRPr/>
            </a:pPr>
            <a:fld id="{C993D762-CD5B-413A-A315-DE9E2B4EBB0A}" type="slidenum">
              <a:rPr lang="en-US" altLang="ja-JP" smtClean="0"/>
              <a:pPr>
                <a:defRPr/>
              </a:pPr>
              <a:t>15</a:t>
            </a:fld>
            <a:endParaRPr lang="en-US" altLang="ja-JP"/>
          </a:p>
        </p:txBody>
      </p:sp>
    </p:spTree>
    <p:extLst>
      <p:ext uri="{BB962C8B-B14F-4D97-AF65-F5344CB8AC3E}">
        <p14:creationId xmlns:p14="http://schemas.microsoft.com/office/powerpoint/2010/main" val="860911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a:extLst>
              <a:ext uri="{FF2B5EF4-FFF2-40B4-BE49-F238E27FC236}">
                <a16:creationId xmlns:a16="http://schemas.microsoft.com/office/drawing/2014/main" xmlns="" id="{5FE21AC4-F7A3-45A6-973A-4DB1DA992774}"/>
              </a:ext>
            </a:extLst>
          </p:cNvPr>
          <p:cNvSpPr>
            <a:spLocks noGrp="1"/>
          </p:cNvSpPr>
          <p:nvPr>
            <p:ph idx="1"/>
          </p:nvPr>
        </p:nvSpPr>
        <p:spPr>
          <a:xfrm>
            <a:off x="467544" y="1268760"/>
            <a:ext cx="8229600" cy="4248472"/>
          </a:xfrm>
        </p:spPr>
        <p:txBody>
          <a:bodyPr/>
          <a:lstStyle/>
          <a:p>
            <a:r>
              <a:rPr kumimoji="1" lang="ja-JP" altLang="en-US" sz="2800" dirty="0"/>
              <a:t>協議会の「ボトムアップ型」「トップダウン型」</a:t>
            </a:r>
            <a:endParaRPr kumimoji="1" lang="en-US" altLang="ja-JP" sz="2800" dirty="0"/>
          </a:p>
          <a:p>
            <a:r>
              <a:rPr lang="ja-JP" altLang="en-US" sz="2800" dirty="0"/>
              <a:t>協議会は個別支援会議等を繰り返して、地道にシステムを作り上げる「ボトムアップ型」が基本です。</a:t>
            </a:r>
            <a:endParaRPr lang="en-US" altLang="ja-JP" sz="2800" dirty="0"/>
          </a:p>
          <a:p>
            <a:r>
              <a:rPr kumimoji="1" lang="ja-JP" altLang="en-US" sz="2800" dirty="0"/>
              <a:t>協議会は、①個別支援を通して地域課題を抽出すること。②地域の状況をアセスメントして地域課題を整理する。</a:t>
            </a:r>
            <a:endParaRPr kumimoji="1" lang="en-US" altLang="ja-JP" sz="2800" dirty="0"/>
          </a:p>
          <a:p>
            <a:r>
              <a:rPr lang="ja-JP" altLang="en-US" sz="2800" dirty="0"/>
              <a:t>①と②を連動させて施策反映に必要なものは計画に落とし込み、社会資源の創出、基盤整備を行います。</a:t>
            </a:r>
            <a:endParaRPr kumimoji="1" lang="ja-JP" altLang="en-US" sz="2800" dirty="0"/>
          </a:p>
        </p:txBody>
      </p:sp>
      <p:sp>
        <p:nvSpPr>
          <p:cNvPr id="8" name="タイトル 1">
            <a:extLst>
              <a:ext uri="{FF2B5EF4-FFF2-40B4-BE49-F238E27FC236}">
                <a16:creationId xmlns:a16="http://schemas.microsoft.com/office/drawing/2014/main" xmlns="" id="{51F5A704-6ADD-4B3B-9760-B3975E3593A7}"/>
              </a:ext>
            </a:extLst>
          </p:cNvPr>
          <p:cNvSpPr>
            <a:spLocks noGrp="1"/>
          </p:cNvSpPr>
          <p:nvPr>
            <p:ph type="title"/>
          </p:nvPr>
        </p:nvSpPr>
        <p:spPr>
          <a:xfrm>
            <a:off x="457200" y="274638"/>
            <a:ext cx="8229600" cy="634082"/>
          </a:xfrm>
        </p:spPr>
        <p:txBody>
          <a:bodyPr/>
          <a:lstStyle/>
          <a:p>
            <a:r>
              <a:rPr kumimoji="1" lang="ja-JP" altLang="en-US" dirty="0">
                <a:highlight>
                  <a:srgbClr val="FFFF00"/>
                </a:highlight>
              </a:rPr>
              <a:t>地域援助の具体的展開</a:t>
            </a:r>
            <a:r>
              <a:rPr kumimoji="1" lang="en-US" altLang="ja-JP" dirty="0">
                <a:highlight>
                  <a:srgbClr val="FFFF00"/>
                </a:highlight>
              </a:rPr>
              <a:t>Ⅰ</a:t>
            </a:r>
            <a:endParaRPr kumimoji="1" lang="ja-JP" altLang="en-US" dirty="0">
              <a:highlight>
                <a:srgbClr val="FFFF00"/>
              </a:highlight>
            </a:endParaRPr>
          </a:p>
        </p:txBody>
      </p:sp>
      <p:sp>
        <p:nvSpPr>
          <p:cNvPr id="4" name="フッター プレースホルダー 3">
            <a:extLst>
              <a:ext uri="{FF2B5EF4-FFF2-40B4-BE49-F238E27FC236}">
                <a16:creationId xmlns:a16="http://schemas.microsoft.com/office/drawing/2014/main" xmlns="" id="{0355F96F-FDEE-41E1-8E38-6C1E23744086}"/>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6" name="スライド番号プレースホルダー 5">
            <a:extLst>
              <a:ext uri="{FF2B5EF4-FFF2-40B4-BE49-F238E27FC236}">
                <a16:creationId xmlns:a16="http://schemas.microsoft.com/office/drawing/2014/main" xmlns="" id="{6D4A3B28-BABD-4CC1-B875-512D55AAFD4C}"/>
              </a:ext>
            </a:extLst>
          </p:cNvPr>
          <p:cNvSpPr>
            <a:spLocks noGrp="1"/>
          </p:cNvSpPr>
          <p:nvPr>
            <p:ph type="sldNum" sz="quarter" idx="12"/>
          </p:nvPr>
        </p:nvSpPr>
        <p:spPr/>
        <p:txBody>
          <a:bodyPr/>
          <a:lstStyle/>
          <a:p>
            <a:pPr>
              <a:defRPr/>
            </a:pPr>
            <a:fld id="{C993D762-CD5B-413A-A315-DE9E2B4EBB0A}" type="slidenum">
              <a:rPr lang="en-US" altLang="ja-JP" smtClean="0"/>
              <a:pPr>
                <a:defRPr/>
              </a:pPr>
              <a:t>16</a:t>
            </a:fld>
            <a:endParaRPr lang="en-US" altLang="ja-JP"/>
          </a:p>
        </p:txBody>
      </p:sp>
    </p:spTree>
    <p:extLst>
      <p:ext uri="{BB962C8B-B14F-4D97-AF65-F5344CB8AC3E}">
        <p14:creationId xmlns:p14="http://schemas.microsoft.com/office/powerpoint/2010/main" val="12322133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a:extLst>
              <a:ext uri="{FF2B5EF4-FFF2-40B4-BE49-F238E27FC236}">
                <a16:creationId xmlns:a16="http://schemas.microsoft.com/office/drawing/2014/main" xmlns="" id="{5FE21AC4-F7A3-45A6-973A-4DB1DA992774}"/>
              </a:ext>
            </a:extLst>
          </p:cNvPr>
          <p:cNvSpPr>
            <a:spLocks noGrp="1"/>
          </p:cNvSpPr>
          <p:nvPr>
            <p:ph idx="1"/>
          </p:nvPr>
        </p:nvSpPr>
        <p:spPr>
          <a:xfrm>
            <a:off x="539552" y="1268760"/>
            <a:ext cx="8349955" cy="4752528"/>
          </a:xfrm>
        </p:spPr>
        <p:txBody>
          <a:bodyPr/>
          <a:lstStyle/>
          <a:p>
            <a:r>
              <a:rPr kumimoji="1" lang="ja-JP" altLang="en-US" sz="2800" dirty="0"/>
              <a:t>すなわち、「障害福祉計画」は、本来、ボトムアップの上で、国の基本指針とすり合わせてつくられることになります。さて、現状はいかがでしょうか？</a:t>
            </a:r>
            <a:endParaRPr kumimoji="1" lang="en-US" altLang="ja-JP" sz="2800" dirty="0"/>
          </a:p>
          <a:p>
            <a:r>
              <a:rPr lang="ja-JP" altLang="en-US" sz="2800" dirty="0"/>
              <a:t>もし、「障害福祉計画」がこのようなボトムアップ型でつくられていない場合には、ここでは「トップダウン型」の協議会運営が必要となります。</a:t>
            </a:r>
            <a:endParaRPr lang="en-US" altLang="ja-JP" sz="2800" dirty="0"/>
          </a:p>
          <a:p>
            <a:r>
              <a:rPr kumimoji="1" lang="ja-JP" altLang="en-US" sz="2800" dirty="0"/>
              <a:t>つまり、再度、目標設定をして、相談支援事業所や地域のサービス提供事業所や一般市民等を巻き込み、個別支援から抽出した課題と連動させて展開する方法論です。</a:t>
            </a:r>
            <a:endParaRPr kumimoji="1" lang="en-US" altLang="ja-JP" sz="2800" dirty="0"/>
          </a:p>
        </p:txBody>
      </p:sp>
      <p:sp>
        <p:nvSpPr>
          <p:cNvPr id="8" name="タイトル 1">
            <a:extLst>
              <a:ext uri="{FF2B5EF4-FFF2-40B4-BE49-F238E27FC236}">
                <a16:creationId xmlns:a16="http://schemas.microsoft.com/office/drawing/2014/main" xmlns="" id="{51F5A704-6ADD-4B3B-9760-B3975E3593A7}"/>
              </a:ext>
            </a:extLst>
          </p:cNvPr>
          <p:cNvSpPr>
            <a:spLocks noGrp="1"/>
          </p:cNvSpPr>
          <p:nvPr>
            <p:ph type="title"/>
          </p:nvPr>
        </p:nvSpPr>
        <p:spPr>
          <a:xfrm>
            <a:off x="457200" y="274638"/>
            <a:ext cx="8229600" cy="634082"/>
          </a:xfrm>
        </p:spPr>
        <p:txBody>
          <a:bodyPr/>
          <a:lstStyle/>
          <a:p>
            <a:r>
              <a:rPr kumimoji="1" lang="ja-JP" altLang="en-US" dirty="0">
                <a:highlight>
                  <a:srgbClr val="FFFF00"/>
                </a:highlight>
              </a:rPr>
              <a:t>地域援助の具体的展開</a:t>
            </a:r>
            <a:r>
              <a:rPr kumimoji="1" lang="en-US" altLang="ja-JP" dirty="0">
                <a:highlight>
                  <a:srgbClr val="FFFF00"/>
                </a:highlight>
              </a:rPr>
              <a:t>Ⅰ</a:t>
            </a:r>
            <a:endParaRPr kumimoji="1" lang="ja-JP" altLang="en-US" dirty="0">
              <a:highlight>
                <a:srgbClr val="FFFF00"/>
              </a:highlight>
            </a:endParaRPr>
          </a:p>
        </p:txBody>
      </p:sp>
      <p:sp>
        <p:nvSpPr>
          <p:cNvPr id="4" name="フッター プレースホルダー 3">
            <a:extLst>
              <a:ext uri="{FF2B5EF4-FFF2-40B4-BE49-F238E27FC236}">
                <a16:creationId xmlns:a16="http://schemas.microsoft.com/office/drawing/2014/main" xmlns="" id="{37292EF9-F156-4A88-A596-E7C7E93955F4}"/>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6" name="スライド番号プレースホルダー 5">
            <a:extLst>
              <a:ext uri="{FF2B5EF4-FFF2-40B4-BE49-F238E27FC236}">
                <a16:creationId xmlns:a16="http://schemas.microsoft.com/office/drawing/2014/main" xmlns="" id="{B8BB6F7E-DECF-4D7E-971D-2D38BECBB7BF}"/>
              </a:ext>
            </a:extLst>
          </p:cNvPr>
          <p:cNvSpPr>
            <a:spLocks noGrp="1"/>
          </p:cNvSpPr>
          <p:nvPr>
            <p:ph type="sldNum" sz="quarter" idx="12"/>
          </p:nvPr>
        </p:nvSpPr>
        <p:spPr/>
        <p:txBody>
          <a:bodyPr/>
          <a:lstStyle/>
          <a:p>
            <a:pPr>
              <a:defRPr/>
            </a:pPr>
            <a:fld id="{C993D762-CD5B-413A-A315-DE9E2B4EBB0A}" type="slidenum">
              <a:rPr lang="en-US" altLang="ja-JP" smtClean="0"/>
              <a:pPr>
                <a:defRPr/>
              </a:pPr>
              <a:t>17</a:t>
            </a:fld>
            <a:endParaRPr lang="en-US" altLang="ja-JP"/>
          </a:p>
        </p:txBody>
      </p:sp>
    </p:spTree>
    <p:extLst>
      <p:ext uri="{BB962C8B-B14F-4D97-AF65-F5344CB8AC3E}">
        <p14:creationId xmlns:p14="http://schemas.microsoft.com/office/powerpoint/2010/main" val="34727549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bwMode="auto">
          <a:xfrm>
            <a:off x="0" y="263777"/>
            <a:ext cx="9144000" cy="433196"/>
          </a:xfrm>
          <a:prstGeom prst="roundRect">
            <a:avLst>
              <a:gd name="adj" fmla="val 0"/>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2215" b="1" i="0" u="none" strike="noStrike" kern="1200" cap="none" spc="0" normalizeH="0" baseline="0" noProof="0" dirty="0">
                <a:ln>
                  <a:noFill/>
                </a:ln>
                <a:solidFill>
                  <a:prstClr val="white"/>
                </a:solidFill>
                <a:effectLst/>
                <a:uLnTx/>
                <a:uFillTx/>
                <a:latin typeface="ＭＳ Ｐゴシック"/>
                <a:ea typeface="ＭＳ Ｐゴシック" panose="020B0600070205080204" pitchFamily="50" charset="-128"/>
                <a:cs typeface="+mn-cs"/>
              </a:rPr>
              <a:t>第５期障害福祉計画に係る国の基本指針の見直しについて</a:t>
            </a:r>
          </a:p>
        </p:txBody>
      </p:sp>
      <p:sp>
        <p:nvSpPr>
          <p:cNvPr id="2" name="正方形/長方形 1"/>
          <p:cNvSpPr/>
          <p:nvPr/>
        </p:nvSpPr>
        <p:spPr bwMode="auto">
          <a:xfrm>
            <a:off x="104515" y="1074533"/>
            <a:ext cx="8952400" cy="426868"/>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33973" tIns="6793" rIns="33973" bIns="6793" numCol="1" rtlCol="0" anchor="ctr" anchorCtr="0" compatLnSpc="1">
            <a:prstTxWarp prst="textNoShape">
              <a:avLst/>
            </a:prstTxWarp>
          </a:bodyPr>
          <a:lstStyle/>
          <a:p>
            <a:pPr marL="332651" marR="0" lvl="0" indent="-262311" algn="l" defTabSz="805982" rtl="0" eaLnBrk="1" fontAlgn="base" latinLnBrk="0" hangingPunct="1">
              <a:lnSpc>
                <a:spcPct val="100000"/>
              </a:lnSpc>
              <a:spcBef>
                <a:spcPct val="0"/>
              </a:spcBef>
              <a:spcAft>
                <a:spcPct val="0"/>
              </a:spcAft>
              <a:buClrTx/>
              <a:buSzTx/>
              <a:buFont typeface="Wingdings" panose="05000000000000000000" pitchFamily="2" charset="2"/>
              <a:buChar char="l"/>
              <a:tabLst/>
              <a:defRPr/>
            </a:pPr>
            <a:r>
              <a:rPr kumimoji="1" lang="ja-JP" altLang="en-US" sz="1108"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「基本指針」（大臣告示）は、障害福祉施策に関する基本的事項や成果目標等を定めるもの。今年度中に新たな指針を示す。</a:t>
            </a:r>
          </a:p>
          <a:p>
            <a:pPr marL="332651" marR="0" lvl="0" indent="-262311" algn="l" defTabSz="805982" rtl="0" eaLnBrk="1" fontAlgn="base" latinLnBrk="0" hangingPunct="1">
              <a:lnSpc>
                <a:spcPct val="100000"/>
              </a:lnSpc>
              <a:spcBef>
                <a:spcPct val="0"/>
              </a:spcBef>
              <a:spcAft>
                <a:spcPct val="0"/>
              </a:spcAft>
              <a:buClrTx/>
              <a:buSzTx/>
              <a:buFont typeface="Wingdings" panose="05000000000000000000" pitchFamily="2" charset="2"/>
              <a:buChar char="l"/>
              <a:tabLst/>
              <a:defRPr/>
            </a:pPr>
            <a:r>
              <a:rPr kumimoji="1" lang="ja-JP" altLang="en-US" sz="1108"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都道府県・市町村は、基本指針に即して３か年の「障害福祉計画」を策定。次期計画期間は</a:t>
            </a:r>
            <a:r>
              <a:rPr kumimoji="1" lang="en-US" altLang="ja-JP" sz="1108"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H30</a:t>
            </a:r>
            <a:r>
              <a:rPr kumimoji="1" lang="ja-JP" altLang="en-US" sz="1108"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a:t>
            </a:r>
            <a:r>
              <a:rPr kumimoji="1" lang="en-US" altLang="ja-JP" sz="1108"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32</a:t>
            </a:r>
            <a:r>
              <a:rPr kumimoji="1" lang="ja-JP" altLang="en-US" sz="1108"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年度</a:t>
            </a:r>
          </a:p>
        </p:txBody>
      </p:sp>
      <p:sp>
        <p:nvSpPr>
          <p:cNvPr id="59" name="正方形/長方形 58"/>
          <p:cNvSpPr/>
          <p:nvPr/>
        </p:nvSpPr>
        <p:spPr>
          <a:xfrm>
            <a:off x="93446" y="1579529"/>
            <a:ext cx="2883311" cy="320686"/>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２．基本指針見直しの主なポイント</a:t>
            </a:r>
          </a:p>
        </p:txBody>
      </p:sp>
      <p:sp>
        <p:nvSpPr>
          <p:cNvPr id="44" name="正方形/長方形 43"/>
          <p:cNvSpPr/>
          <p:nvPr/>
        </p:nvSpPr>
        <p:spPr>
          <a:xfrm>
            <a:off x="104515" y="753847"/>
            <a:ext cx="1860923" cy="320686"/>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１．基本指針について</a:t>
            </a:r>
          </a:p>
        </p:txBody>
      </p:sp>
      <p:sp>
        <p:nvSpPr>
          <p:cNvPr id="14" name="正方形/長方形 13"/>
          <p:cNvSpPr/>
          <p:nvPr/>
        </p:nvSpPr>
        <p:spPr bwMode="auto">
          <a:xfrm>
            <a:off x="104519" y="2697841"/>
            <a:ext cx="4384784" cy="864096"/>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33973" tIns="6793" rIns="33973" bIns="6793" numCol="1" rtlCol="0" anchor="t" anchorCtr="0" compatLnSpc="1">
            <a:prstTxWarp prst="textNoShape">
              <a:avLst/>
            </a:prstTxWarp>
          </a:bodyPr>
          <a:lstStyle/>
          <a:p>
            <a:pPr marL="0" marR="0" lvl="1" indent="0" algn="l" defTabSz="805982" rtl="0" eaLnBrk="1" fontAlgn="base" latinLnBrk="0" hangingPunct="1">
              <a:lnSpc>
                <a:spcPct val="150000"/>
              </a:lnSpc>
              <a:spcBef>
                <a:spcPts val="554"/>
              </a:spcBef>
              <a:spcAft>
                <a:spcPct val="0"/>
              </a:spcAft>
              <a:buClrTx/>
              <a:buSzTx/>
              <a:buFontTx/>
              <a:buNone/>
              <a:tabLst/>
              <a:defRPr/>
            </a:pP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① 施設入所者の地域生活への移行　　</a:t>
            </a:r>
            <a:endPar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1" indent="0" algn="l" defTabSz="805982" rtl="0" eaLnBrk="1" fontAlgn="base" latinLnBrk="0" hangingPunct="1">
              <a:lnSpc>
                <a:spcPct val="100000"/>
              </a:lnSpc>
              <a:spcBef>
                <a:spcPts val="0"/>
              </a:spcBef>
              <a:spcAft>
                <a:spcPct val="0"/>
              </a:spcAft>
              <a:buClrTx/>
              <a:buSzTx/>
              <a:buFontTx/>
              <a:buNone/>
              <a:tabLst/>
              <a:defRPr/>
            </a:pP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・地域移行者数：</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H28</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年度末施設入所者の９％以上</a:t>
            </a:r>
            <a:endPar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1" indent="0" algn="l" defTabSz="805982" rtl="0" eaLnBrk="1" fontAlgn="base" latinLnBrk="0" hangingPunct="1">
              <a:lnSpc>
                <a:spcPct val="100000"/>
              </a:lnSpc>
              <a:spcBef>
                <a:spcPts val="277"/>
              </a:spcBef>
              <a:spcAft>
                <a:spcPct val="0"/>
              </a:spcAft>
              <a:buClrTx/>
              <a:buSzTx/>
              <a:buFontTx/>
              <a:buNone/>
              <a:tabLst/>
              <a:defRPr/>
            </a:pP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・施設入所者数：</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H28</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年度末の２％以上削減</a:t>
            </a:r>
            <a:endPar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1" indent="0" algn="l" defTabSz="805982" rtl="0" eaLnBrk="1" fontAlgn="base" latinLnBrk="0" hangingPunct="1">
              <a:lnSpc>
                <a:spcPct val="100000"/>
              </a:lnSpc>
              <a:spcBef>
                <a:spcPts val="277"/>
              </a:spcBef>
              <a:spcAft>
                <a:spcPct val="0"/>
              </a:spcAft>
              <a:buClrTx/>
              <a:buSzTx/>
              <a:buFontTx/>
              <a:buNone/>
              <a:tabLst/>
              <a:defRPr/>
            </a:pP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sym typeface="Wingdings" panose="05000000000000000000" pitchFamily="2" charset="2"/>
              </a:rPr>
              <a:t>　</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sym typeface="Wingdings" panose="05000000000000000000" pitchFamily="2" charset="2"/>
              </a:rPr>
              <a:t>※</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sym typeface="Wingdings" panose="05000000000000000000" pitchFamily="2" charset="2"/>
              </a:rPr>
              <a:t>　高齢化・重症化を背景とした目標設定 </a:t>
            </a:r>
            <a:endParaRPr kumimoji="1" lang="en-US" altLang="ja-JP" sz="1108" b="0" i="0" u="none" strike="noStrike" kern="1200" cap="none" spc="-65"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p:txBody>
      </p:sp>
      <p:sp>
        <p:nvSpPr>
          <p:cNvPr id="15" name="正方形/長方形 14"/>
          <p:cNvSpPr/>
          <p:nvPr/>
        </p:nvSpPr>
        <p:spPr bwMode="auto">
          <a:xfrm>
            <a:off x="104516" y="3628410"/>
            <a:ext cx="4384784" cy="1329378"/>
          </a:xfrm>
          <a:prstGeom prst="rect">
            <a:avLst/>
          </a:prstGeom>
          <a:ln>
            <a:solidFill>
              <a:schemeClr val="accent5"/>
            </a:solidFill>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33973" tIns="6793" rIns="33973" bIns="6793" numCol="1" rtlCol="0" anchor="t" anchorCtr="0" compatLnSpc="1">
            <a:prstTxWarp prst="textNoShape">
              <a:avLst/>
            </a:prstTxWarp>
          </a:bodyPr>
          <a:lstStyle/>
          <a:p>
            <a:pPr marL="0" marR="0" lvl="0" indent="0" algn="l" defTabSz="805982" rtl="0" eaLnBrk="1" fontAlgn="base" latinLnBrk="0" hangingPunct="1">
              <a:lnSpc>
                <a:spcPct val="150000"/>
              </a:lnSpc>
              <a:spcBef>
                <a:spcPts val="277"/>
              </a:spcBef>
              <a:spcAft>
                <a:spcPct val="0"/>
              </a:spcAft>
              <a:buClrTx/>
              <a:buSzTx/>
              <a:buFontTx/>
              <a:buNone/>
              <a:tabLst/>
              <a:defRPr/>
            </a:pP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② 精神障害にも対応した地域包括ケアシステムの構築</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項目の見直し</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a:t>
            </a:r>
          </a:p>
          <a:p>
            <a:pPr marL="0" marR="0" lvl="0" indent="0" algn="l" defTabSz="805982" rtl="0" eaLnBrk="1" fontAlgn="base" latinLnBrk="0" hangingPunct="1">
              <a:lnSpc>
                <a:spcPct val="100000"/>
              </a:lnSpc>
              <a:spcBef>
                <a:spcPts val="277"/>
              </a:spcBef>
              <a:spcAft>
                <a:spcPct val="0"/>
              </a:spcAft>
              <a:buClrTx/>
              <a:buSzTx/>
              <a:buFontTx/>
              <a:buNone/>
              <a:tabLst/>
              <a:defRPr/>
            </a:pP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・保健・医療・福祉関係者による協議の場（各圏域、各市町村）の設置</a:t>
            </a:r>
            <a:endPar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0" indent="0" algn="l" defTabSz="805982" rtl="0" eaLnBrk="1" fontAlgn="base" latinLnBrk="0" hangingPunct="1">
              <a:lnSpc>
                <a:spcPct val="100000"/>
              </a:lnSpc>
              <a:spcBef>
                <a:spcPts val="277"/>
              </a:spcBef>
              <a:spcAft>
                <a:spcPct val="0"/>
              </a:spcAft>
              <a:buClrTx/>
              <a:buSzTx/>
              <a:buFontTx/>
              <a:buNone/>
              <a:tabLst/>
              <a:defRPr/>
            </a:pP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sym typeface="Wingdings" panose="05000000000000000000" pitchFamily="2" charset="2"/>
              </a:rPr>
              <a:t>・精神病床の</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sym typeface="Wingdings" panose="05000000000000000000" pitchFamily="2" charset="2"/>
              </a:rPr>
              <a:t>1</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sym typeface="Wingdings" panose="05000000000000000000" pitchFamily="2" charset="2"/>
              </a:rPr>
              <a:t>年以上入院患者数：</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sym typeface="Wingdings" panose="05000000000000000000" pitchFamily="2" charset="2"/>
              </a:rPr>
              <a:t>14.6</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sym typeface="Wingdings" panose="05000000000000000000" pitchFamily="2" charset="2"/>
              </a:rPr>
              <a:t>万人～</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sym typeface="Wingdings" panose="05000000000000000000" pitchFamily="2" charset="2"/>
              </a:rPr>
              <a:t>15.7</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sym typeface="Wingdings" panose="05000000000000000000" pitchFamily="2" charset="2"/>
              </a:rPr>
              <a:t>万人に</a:t>
            </a:r>
            <a:endPar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sym typeface="Wingdings" panose="05000000000000000000" pitchFamily="2" charset="2"/>
            </a:endParaRPr>
          </a:p>
          <a:p>
            <a:pPr marL="0" marR="0" lvl="0" indent="0" algn="l" defTabSz="805982" rtl="0" eaLnBrk="1" fontAlgn="base" latinLnBrk="0" hangingPunct="1">
              <a:lnSpc>
                <a:spcPct val="100000"/>
              </a:lnSpc>
              <a:spcBef>
                <a:spcPts val="277"/>
              </a:spcBef>
              <a:spcAft>
                <a:spcPct val="0"/>
              </a:spcAft>
              <a:buClrTx/>
              <a:buSzTx/>
              <a:buFontTx/>
              <a:buNone/>
              <a:tabLst/>
              <a:defRPr/>
            </a:pP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sym typeface="Wingdings" panose="05000000000000000000" pitchFamily="2" charset="2"/>
              </a:rPr>
              <a:t>　　（</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sym typeface="Wingdings" panose="05000000000000000000" pitchFamily="2" charset="2"/>
              </a:rPr>
              <a:t>H26</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sym typeface="Wingdings" panose="05000000000000000000" pitchFamily="2" charset="2"/>
              </a:rPr>
              <a:t>年度末の</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sym typeface="Wingdings" panose="05000000000000000000" pitchFamily="2" charset="2"/>
              </a:rPr>
              <a:t>18.5</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sym typeface="Wingdings" panose="05000000000000000000" pitchFamily="2" charset="2"/>
              </a:rPr>
              <a:t>万人と比べて</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sym typeface="Wingdings" panose="05000000000000000000" pitchFamily="2" charset="2"/>
              </a:rPr>
              <a:t>3.9</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sym typeface="Wingdings" panose="05000000000000000000" pitchFamily="2" charset="2"/>
              </a:rPr>
              <a:t>万人～</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sym typeface="Wingdings" panose="05000000000000000000" pitchFamily="2" charset="2"/>
              </a:rPr>
              <a:t>2.8</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sym typeface="Wingdings" panose="05000000000000000000" pitchFamily="2" charset="2"/>
              </a:rPr>
              <a:t>万人減）</a:t>
            </a:r>
            <a:endPar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sym typeface="Wingdings" panose="05000000000000000000" pitchFamily="2" charset="2"/>
            </a:endParaRPr>
          </a:p>
          <a:p>
            <a:pPr marL="0" marR="0" lvl="0" indent="0" algn="l" defTabSz="805982" rtl="0" eaLnBrk="1" fontAlgn="base" latinLnBrk="0" hangingPunct="1">
              <a:lnSpc>
                <a:spcPct val="100000"/>
              </a:lnSpc>
              <a:spcBef>
                <a:spcPts val="277"/>
              </a:spcBef>
              <a:spcAft>
                <a:spcPct val="0"/>
              </a:spcAft>
              <a:buClrTx/>
              <a:buSzTx/>
              <a:buFontTx/>
              <a:buNone/>
              <a:tabLst/>
              <a:defRPr/>
            </a:pP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・退院率：入院後</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3</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ヵ月　</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69</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％、入院後</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6</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ヵ月</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84</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％、入院後１年</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90</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a:t>
            </a:r>
            <a:endPar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0" indent="0" algn="l" defTabSz="805982" rtl="0" eaLnBrk="1" fontAlgn="base" latinLnBrk="0" hangingPunct="1">
              <a:lnSpc>
                <a:spcPct val="100000"/>
              </a:lnSpc>
              <a:spcBef>
                <a:spcPts val="277"/>
              </a:spcBef>
              <a:spcAft>
                <a:spcPct val="0"/>
              </a:spcAft>
              <a:buClrTx/>
              <a:buSzTx/>
              <a:buFontTx/>
              <a:buNone/>
              <a:tabLst/>
              <a:defRPr/>
            </a:pP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　　（</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H27</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年時点の上位</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10%</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の都道府県の水準）                </a:t>
            </a:r>
            <a:endPar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endParaRPr>
          </a:p>
        </p:txBody>
      </p:sp>
      <p:sp>
        <p:nvSpPr>
          <p:cNvPr id="16" name="正方形/長方形 15"/>
          <p:cNvSpPr/>
          <p:nvPr/>
        </p:nvSpPr>
        <p:spPr bwMode="auto">
          <a:xfrm>
            <a:off x="107506" y="5009741"/>
            <a:ext cx="4383795" cy="546267"/>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33973" tIns="6793" rIns="33973" bIns="6793" numCol="1" rtlCol="0" anchor="t" anchorCtr="0" compatLnSpc="1">
            <a:prstTxWarp prst="textNoShape">
              <a:avLst/>
            </a:prstTxWarp>
          </a:bodyPr>
          <a:lstStyle/>
          <a:p>
            <a:pPr marL="0" marR="0" lvl="0" indent="0" algn="l" defTabSz="805982" rtl="0" eaLnBrk="1" fontAlgn="base" latinLnBrk="0" hangingPunct="1">
              <a:lnSpc>
                <a:spcPct val="150000"/>
              </a:lnSpc>
              <a:spcBef>
                <a:spcPts val="277"/>
              </a:spcBef>
              <a:spcAft>
                <a:spcPct val="0"/>
              </a:spcAft>
              <a:buClrTx/>
              <a:buSzTx/>
              <a:buFontTx/>
              <a:buNone/>
              <a:tabLst/>
              <a:defRPr/>
            </a:pP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③ 地域生活支援拠点等の整備</a:t>
            </a:r>
            <a:endPar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0" indent="0" algn="l" defTabSz="805982" rtl="0" eaLnBrk="1" fontAlgn="base" latinLnBrk="0" hangingPunct="1">
              <a:lnSpc>
                <a:spcPct val="100000"/>
              </a:lnSpc>
              <a:spcBef>
                <a:spcPts val="277"/>
              </a:spcBef>
              <a:spcAft>
                <a:spcPct val="0"/>
              </a:spcAft>
              <a:buClrTx/>
              <a:buSzTx/>
              <a:buFontTx/>
              <a:buNone/>
              <a:tabLst/>
              <a:defRPr/>
            </a:pP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・各市町村又は各圏域に少なくとも１つ整備</a:t>
            </a:r>
            <a:endPar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endParaRPr>
          </a:p>
        </p:txBody>
      </p:sp>
      <p:sp>
        <p:nvSpPr>
          <p:cNvPr id="17" name="正方形/長方形 16"/>
          <p:cNvSpPr/>
          <p:nvPr/>
        </p:nvSpPr>
        <p:spPr bwMode="auto">
          <a:xfrm>
            <a:off x="4573331" y="2683327"/>
            <a:ext cx="4535175" cy="1329378"/>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33973" tIns="6793" rIns="33973" bIns="6793" numCol="1" rtlCol="0" anchor="t" anchorCtr="0" compatLnSpc="1">
            <a:prstTxWarp prst="textNoShape">
              <a:avLst/>
            </a:prstTxWarp>
          </a:bodyPr>
          <a:lstStyle/>
          <a:p>
            <a:pPr marL="0" marR="0" lvl="0" indent="0" algn="l" defTabSz="805982" rtl="0" eaLnBrk="1" fontAlgn="base" latinLnBrk="0" hangingPunct="1">
              <a:lnSpc>
                <a:spcPct val="150000"/>
              </a:lnSpc>
              <a:spcBef>
                <a:spcPts val="277"/>
              </a:spcBef>
              <a:spcAft>
                <a:spcPct val="0"/>
              </a:spcAft>
              <a:buClrTx/>
              <a:buSzTx/>
              <a:buFontTx/>
              <a:buNone/>
              <a:tabLst/>
              <a:defRPr/>
            </a:pP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④ 福祉施設から一般就労への移行</a:t>
            </a:r>
            <a:endParaRPr kumimoji="1" lang="ja-JP" altLang="en-US" sz="1108" b="0" i="0" u="none" strike="noStrike" kern="1200" cap="none" spc="-65" normalizeH="0" baseline="0" noProof="0" dirty="0">
              <a:ln>
                <a:noFill/>
              </a:ln>
              <a:solidFill>
                <a:srgbClr val="92D050"/>
              </a:solidFill>
              <a:effectLst/>
              <a:uLnTx/>
              <a:uFillTx/>
              <a:latin typeface="ＭＳ Ｐゴシック"/>
              <a:ea typeface="ＭＳ Ｐゴシック" panose="020B0600070205080204" pitchFamily="50" charset="-128"/>
              <a:cs typeface="+mn-cs"/>
            </a:endParaRPr>
          </a:p>
          <a:p>
            <a:pPr marL="0" marR="0" lvl="1" indent="-82064" algn="l" defTabSz="805982" rtl="0" eaLnBrk="1" fontAlgn="base" latinLnBrk="0" hangingPunct="1">
              <a:lnSpc>
                <a:spcPct val="100000"/>
              </a:lnSpc>
              <a:spcBef>
                <a:spcPts val="277"/>
              </a:spcBef>
              <a:spcAft>
                <a:spcPct val="0"/>
              </a:spcAft>
              <a:buClrTx/>
              <a:buSzTx/>
              <a:buFontTx/>
              <a:buNone/>
              <a:tabLst/>
              <a:defRPr/>
            </a:pP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・一般就労への移行者数：　</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H28</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年度の１．５倍</a:t>
            </a:r>
            <a:endPar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1" indent="-82064" algn="l" defTabSz="805982" rtl="0" eaLnBrk="1" fontAlgn="base" latinLnBrk="0" hangingPunct="1">
              <a:lnSpc>
                <a:spcPct val="100000"/>
              </a:lnSpc>
              <a:spcBef>
                <a:spcPts val="277"/>
              </a:spcBef>
              <a:spcAft>
                <a:spcPct val="0"/>
              </a:spcAft>
              <a:buClrTx/>
              <a:buSzTx/>
              <a:buFontTx/>
              <a:buNone/>
              <a:tabLst/>
              <a:defRPr/>
            </a:pP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・就労移行支援事業利用者：</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H28</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年度の２割増</a:t>
            </a:r>
            <a:endPar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1" indent="-82064" algn="l" defTabSz="805982" rtl="0" eaLnBrk="1" fontAlgn="base" latinLnBrk="0" hangingPunct="1">
              <a:lnSpc>
                <a:spcPct val="100000"/>
              </a:lnSpc>
              <a:spcBef>
                <a:spcPts val="277"/>
              </a:spcBef>
              <a:spcAft>
                <a:spcPct val="0"/>
              </a:spcAft>
              <a:buClrTx/>
              <a:buSzTx/>
              <a:buFontTx/>
              <a:buNone/>
              <a:tabLst/>
              <a:defRPr/>
            </a:pP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・移行率３割以上の就労移行支援事業所：５割以上</a:t>
            </a:r>
            <a:endPar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1" indent="-82064" algn="l" defTabSz="805982" rtl="0" eaLnBrk="1" fontAlgn="base" latinLnBrk="0" hangingPunct="1">
              <a:lnSpc>
                <a:spcPct val="100000"/>
              </a:lnSpc>
              <a:spcBef>
                <a:spcPts val="277"/>
              </a:spcBef>
              <a:spcAft>
                <a:spcPct val="0"/>
              </a:spcAft>
              <a:buClrTx/>
              <a:buSzTx/>
              <a:buFontTx/>
              <a:buNone/>
              <a:tabLst/>
              <a:defRPr/>
            </a:pP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　</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　実績を踏まえた目標設定</a:t>
            </a:r>
            <a:endPar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1" indent="-82064" algn="l" defTabSz="805982" rtl="0" eaLnBrk="1" fontAlgn="base" latinLnBrk="0" hangingPunct="1">
              <a:lnSpc>
                <a:spcPct val="100000"/>
              </a:lnSpc>
              <a:spcBef>
                <a:spcPts val="277"/>
              </a:spcBef>
              <a:spcAft>
                <a:spcPct val="0"/>
              </a:spcAft>
              <a:buClrTx/>
              <a:buSzTx/>
              <a:buFontTx/>
              <a:buNone/>
              <a:tabLst/>
              <a:defRPr/>
            </a:pP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・就労定着支援１年後の就労定着率：</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80</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％以上（新） </a:t>
            </a:r>
          </a:p>
        </p:txBody>
      </p:sp>
      <p:sp>
        <p:nvSpPr>
          <p:cNvPr id="18" name="正方形/長方形 17"/>
          <p:cNvSpPr/>
          <p:nvPr/>
        </p:nvSpPr>
        <p:spPr bwMode="auto">
          <a:xfrm>
            <a:off x="4573330" y="4079174"/>
            <a:ext cx="4535176" cy="1476831"/>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33973" tIns="6793" rIns="33973" bIns="6793" numCol="1" rtlCol="0" anchor="t" anchorCtr="0" compatLnSpc="1">
            <a:prstTxWarp prst="textNoShape">
              <a:avLst/>
            </a:prstTxWarp>
          </a:bodyPr>
          <a:lstStyle/>
          <a:p>
            <a:pPr marL="0" marR="0" lvl="0" indent="0" algn="l" defTabSz="805982" rtl="0" eaLnBrk="1" fontAlgn="base" latinLnBrk="0" hangingPunct="1">
              <a:lnSpc>
                <a:spcPct val="150000"/>
              </a:lnSpc>
              <a:spcBef>
                <a:spcPts val="277"/>
              </a:spcBef>
              <a:spcAft>
                <a:spcPct val="0"/>
              </a:spcAft>
              <a:buClrTx/>
              <a:buSzTx/>
              <a:buFontTx/>
              <a:buNone/>
              <a:tabLst/>
              <a:defRPr/>
            </a:pP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⑤ 障害児支援の提供体制の整備等</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新たな項目</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a:t>
            </a:r>
            <a:endPar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109907" marR="0" lvl="1" indent="-109907" algn="l" defTabSz="805982" rtl="0" eaLnBrk="1" fontAlgn="base" latinLnBrk="0" hangingPunct="1">
              <a:lnSpc>
                <a:spcPct val="100000"/>
              </a:lnSpc>
              <a:spcBef>
                <a:spcPts val="277"/>
              </a:spcBef>
              <a:spcAft>
                <a:spcPct val="0"/>
              </a:spcAft>
              <a:buClrTx/>
              <a:buSzTx/>
              <a:buFontTx/>
              <a:buNone/>
              <a:tabLst/>
              <a:defRPr/>
            </a:pP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・児童発達支援センターを各市町村に少なくとも</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1</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カ所設置</a:t>
            </a:r>
            <a:endPar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109907" marR="0" lvl="1" indent="-109907" algn="l" defTabSz="805982" rtl="0" eaLnBrk="1" fontAlgn="base" latinLnBrk="0" hangingPunct="1">
              <a:lnSpc>
                <a:spcPct val="100000"/>
              </a:lnSpc>
              <a:spcBef>
                <a:spcPts val="277"/>
              </a:spcBef>
              <a:spcAft>
                <a:spcPct val="0"/>
              </a:spcAft>
              <a:buClrTx/>
              <a:buSzTx/>
              <a:buFontTx/>
              <a:buNone/>
              <a:tabLst/>
              <a:defRPr/>
            </a:pP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・保育所等訪問支援を利用できる体制を各市町村で構築</a:t>
            </a:r>
            <a:endPar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66463" marR="0" lvl="1" indent="-109907" algn="l" defTabSz="805982" rtl="0" eaLnBrk="1" fontAlgn="base" latinLnBrk="0" hangingPunct="1">
              <a:lnSpc>
                <a:spcPct val="100000"/>
              </a:lnSpc>
              <a:spcBef>
                <a:spcPts val="277"/>
              </a:spcBef>
              <a:spcAft>
                <a:spcPct val="0"/>
              </a:spcAft>
              <a:buClrTx/>
              <a:buSzTx/>
              <a:buFontTx/>
              <a:buNone/>
              <a:tabLst/>
              <a:defRPr/>
            </a:pP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・主に重症心身障害児を支援する児童発達支援事業所、放課後等デイサービスを各市町村に少なくとも１カ所確保</a:t>
            </a:r>
            <a:endPar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66463" marR="0" lvl="1" indent="-132926" algn="l" defTabSz="805982" rtl="0" eaLnBrk="1" fontAlgn="base" latinLnBrk="0" hangingPunct="1">
              <a:lnSpc>
                <a:spcPct val="100000"/>
              </a:lnSpc>
              <a:spcBef>
                <a:spcPts val="277"/>
              </a:spcBef>
              <a:spcAft>
                <a:spcPct val="0"/>
              </a:spcAft>
              <a:buClrTx/>
              <a:buSzTx/>
              <a:buFontTx/>
              <a:buNone/>
              <a:tabLst/>
              <a:defRPr/>
            </a:pP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・医療的ケア児支援の協議の場（各都道府県、各圏域、各市町村）の設置（</a:t>
            </a:r>
            <a:r>
              <a:rPr kumimoji="1" lang="en-US" altLang="ja-JP"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H30</a:t>
            </a:r>
            <a:r>
              <a:rPr kumimoji="1" lang="ja-JP" altLang="en-US" sz="1108" b="0" i="0" u="none" strike="noStrike" kern="1200" cap="none" spc="-65" normalizeH="0" baseline="0" noProof="0" dirty="0">
                <a:ln>
                  <a:noFill/>
                </a:ln>
                <a:solidFill>
                  <a:prstClr val="black"/>
                </a:solidFill>
                <a:effectLst/>
                <a:uLnTx/>
                <a:uFillTx/>
                <a:latin typeface="ＭＳ Ｐゴシック"/>
                <a:ea typeface="ＭＳ Ｐゴシック" panose="020B0600070205080204" pitchFamily="50" charset="-128"/>
                <a:cs typeface="+mn-cs"/>
              </a:rPr>
              <a:t>年度末まで）        </a:t>
            </a:r>
            <a:endParaRPr kumimoji="1" lang="en-US" altLang="ja-JP" sz="1108" b="0" i="0" u="none" strike="noStrike" kern="1200" cap="none" spc="-65" normalizeH="0" baseline="0" noProof="0" dirty="0">
              <a:ln>
                <a:noFill/>
              </a:ln>
              <a:solidFill>
                <a:srgbClr val="FF0000"/>
              </a:solidFill>
              <a:effectLst/>
              <a:uLnTx/>
              <a:uFillTx/>
              <a:latin typeface="ＭＳ Ｐゴシック"/>
              <a:ea typeface="ＭＳ Ｐゴシック" panose="020B0600070205080204" pitchFamily="50" charset="-128"/>
              <a:cs typeface="+mn-cs"/>
            </a:endParaRPr>
          </a:p>
        </p:txBody>
      </p:sp>
      <p:sp>
        <p:nvSpPr>
          <p:cNvPr id="19" name="正方形/長方形 18"/>
          <p:cNvSpPr/>
          <p:nvPr/>
        </p:nvSpPr>
        <p:spPr bwMode="auto">
          <a:xfrm>
            <a:off x="118582" y="5821882"/>
            <a:ext cx="8929617" cy="460984"/>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33973" tIns="6793" rIns="33973" bIns="6793" numCol="1" rtlCol="0" anchor="ctr" anchorCtr="0" compatLnSpc="1">
            <a:prstTxWarp prst="textNoShape">
              <a:avLst/>
            </a:prstTxWarp>
          </a:bodyPr>
          <a:lstStyle/>
          <a:p>
            <a:pPr marL="0" marR="0" lvl="1" indent="0" algn="l" defTabSz="492382" rtl="0" eaLnBrk="1" fontAlgn="auto" latinLnBrk="0" hangingPunct="1">
              <a:lnSpc>
                <a:spcPct val="100000"/>
              </a:lnSpc>
              <a:spcBef>
                <a:spcPts val="277"/>
              </a:spcBef>
              <a:spcAft>
                <a:spcPts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・障害者虐待の防止、養護者に対する支援                        　　　 ・難病患者への一層の周知</a:t>
            </a:r>
            <a:endParaRPr kumimoji="1" lang="en-US" altLang="ja-JP" sz="1108"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1" indent="0" algn="l" defTabSz="492382" rtl="0" eaLnBrk="1" fontAlgn="auto" latinLnBrk="0" hangingPunct="1">
              <a:lnSpc>
                <a:spcPct val="100000"/>
              </a:lnSpc>
              <a:spcBef>
                <a:spcPts val="277"/>
              </a:spcBef>
              <a:spcAft>
                <a:spcPts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・障害を理由とする差別の解消の推進                              　　　  ・意思決定支援、成年後見制度の利用促進の在り方　等</a:t>
            </a:r>
            <a:endParaRPr kumimoji="1" lang="en-US" altLang="ja-JP" sz="1108" b="0"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endParaRPr>
          </a:p>
        </p:txBody>
      </p:sp>
      <p:sp>
        <p:nvSpPr>
          <p:cNvPr id="22" name="正方形/長方形 21"/>
          <p:cNvSpPr/>
          <p:nvPr/>
        </p:nvSpPr>
        <p:spPr bwMode="auto">
          <a:xfrm>
            <a:off x="95801" y="1888557"/>
            <a:ext cx="8952399" cy="410472"/>
          </a:xfrm>
          <a:prstGeom prst="rect">
            <a:avLst/>
          </a:prstGeom>
          <a:ln>
            <a:headEnd type="none" w="med" len="med"/>
            <a:tailEnd type="none" w="med" len="med"/>
          </a:ln>
        </p:spPr>
        <p:style>
          <a:lnRef idx="2">
            <a:schemeClr val="accent5"/>
          </a:lnRef>
          <a:fillRef idx="1">
            <a:schemeClr val="lt1"/>
          </a:fillRef>
          <a:effectRef idx="0">
            <a:schemeClr val="accent5"/>
          </a:effectRef>
          <a:fontRef idx="minor">
            <a:schemeClr val="dk1"/>
          </a:fontRef>
        </p:style>
        <p:txBody>
          <a:bodyPr vert="horz" wrap="square" lIns="33973" tIns="6793" rIns="33973" bIns="6793" numCol="1" rtlCol="0" anchor="t" anchorCtr="0" compatLnSpc="1">
            <a:prstTxWarp prst="textNoShape">
              <a:avLst/>
            </a:prstTxWarp>
          </a:bodyPr>
          <a:lstStyle/>
          <a:p>
            <a:pPr marL="0" marR="0" lvl="1" indent="0" algn="l" defTabSz="805982" rtl="0" eaLnBrk="1" fontAlgn="base" latinLnBrk="0" hangingPunct="1">
              <a:lnSpc>
                <a:spcPct val="100000"/>
              </a:lnSpc>
              <a:spcBef>
                <a:spcPts val="0"/>
              </a:spcBef>
              <a:spcAft>
                <a:spcPct val="0"/>
              </a:spcAft>
              <a:buClrTx/>
              <a:buSzTx/>
              <a:buFontTx/>
              <a:buNone/>
              <a:tabLst/>
              <a:defRPr/>
            </a:pPr>
            <a:r>
              <a:rPr kumimoji="1" lang="ja-JP" altLang="en-US" sz="1108" b="0" i="0" u="none" strike="noStrike" kern="1200" cap="none" spc="-74" normalizeH="0" baseline="0" noProof="0" dirty="0">
                <a:ln>
                  <a:noFill/>
                </a:ln>
                <a:solidFill>
                  <a:prstClr val="black"/>
                </a:solidFill>
                <a:effectLst/>
                <a:uLnTx/>
                <a:uFillTx/>
                <a:latin typeface="ＭＳ Ｐゴシック"/>
                <a:ea typeface="ＭＳ Ｐゴシック" panose="020B0600070205080204" pitchFamily="50" charset="-128"/>
                <a:cs typeface="+mn-cs"/>
              </a:rPr>
              <a:t>・ 地域における生活の維持及び継続の推進  </a:t>
            </a:r>
            <a:r>
              <a:rPr kumimoji="1" lang="en-US" altLang="ja-JP" sz="1108" b="0" i="0" u="none" strike="noStrike" kern="1200" cap="none" spc="-74" normalizeH="0" baseline="0" noProof="0" dirty="0">
                <a:ln>
                  <a:noFill/>
                </a:ln>
                <a:solidFill>
                  <a:prstClr val="black"/>
                </a:solidFill>
                <a:effectLst/>
                <a:uLnTx/>
                <a:uFillTx/>
                <a:latin typeface="ＭＳ Ｐゴシック"/>
                <a:ea typeface="ＭＳ Ｐゴシック" panose="020B0600070205080204" pitchFamily="50" charset="-128"/>
                <a:cs typeface="+mn-cs"/>
              </a:rPr>
              <a:t>	</a:t>
            </a:r>
            <a:r>
              <a:rPr kumimoji="1" lang="ja-JP" altLang="en-US" sz="1108" b="0" i="0" u="none" strike="noStrike" kern="1200" cap="none" spc="-74" normalizeH="0" baseline="0" noProof="0" dirty="0">
                <a:ln>
                  <a:noFill/>
                </a:ln>
                <a:solidFill>
                  <a:prstClr val="black"/>
                </a:solidFill>
                <a:effectLst/>
                <a:uLnTx/>
                <a:uFillTx/>
                <a:latin typeface="ＭＳ Ｐゴシック"/>
                <a:ea typeface="ＭＳ Ｐゴシック" panose="020B0600070205080204" pitchFamily="50" charset="-128"/>
                <a:cs typeface="+mn-cs"/>
              </a:rPr>
              <a:t>・ 就労定着に向けた支援</a:t>
            </a:r>
            <a:r>
              <a:rPr kumimoji="1" lang="en-US" altLang="ja-JP" sz="1108" b="0" i="0" u="none" strike="noStrike" kern="1200" cap="none" spc="-74" normalizeH="0" baseline="0" noProof="0" dirty="0">
                <a:ln>
                  <a:noFill/>
                </a:ln>
                <a:solidFill>
                  <a:prstClr val="black"/>
                </a:solidFill>
                <a:effectLst/>
                <a:uLnTx/>
                <a:uFillTx/>
                <a:latin typeface="ＭＳ Ｐゴシック"/>
                <a:ea typeface="ＭＳ Ｐゴシック" panose="020B0600070205080204" pitchFamily="50" charset="-128"/>
                <a:cs typeface="+mn-cs"/>
              </a:rPr>
              <a:t>		         </a:t>
            </a:r>
            <a:r>
              <a:rPr kumimoji="1" lang="ja-JP" altLang="en-US" sz="1108" b="0" i="0" u="none" strike="noStrike" kern="1200" cap="none" spc="-74" normalizeH="0" baseline="0" noProof="0" dirty="0">
                <a:ln>
                  <a:noFill/>
                </a:ln>
                <a:solidFill>
                  <a:prstClr val="black"/>
                </a:solidFill>
                <a:effectLst/>
                <a:uLnTx/>
                <a:uFillTx/>
                <a:latin typeface="ＭＳ Ｐゴシック"/>
                <a:ea typeface="ＭＳ Ｐゴシック" panose="020B0600070205080204" pitchFamily="50" charset="-128"/>
                <a:cs typeface="+mn-cs"/>
              </a:rPr>
              <a:t>・ 地域共生社会の実現に向けた取組</a:t>
            </a:r>
            <a:endParaRPr kumimoji="1" lang="en-US" altLang="ja-JP" sz="1108" b="0" i="0" u="none" strike="noStrike" kern="1200" cap="none" spc="-74" normalizeH="0" baseline="0" noProof="0" dirty="0">
              <a:ln>
                <a:noFill/>
              </a:ln>
              <a:solidFill>
                <a:prstClr val="black"/>
              </a:solidFill>
              <a:effectLst/>
              <a:uLnTx/>
              <a:uFillTx/>
              <a:latin typeface="ＭＳ Ｐゴシック"/>
              <a:ea typeface="ＭＳ Ｐゴシック" panose="020B0600070205080204" pitchFamily="50" charset="-128"/>
              <a:cs typeface="+mn-cs"/>
            </a:endParaRPr>
          </a:p>
          <a:p>
            <a:pPr marL="0" marR="0" lvl="1" indent="0" algn="l" defTabSz="805982" rtl="0" eaLnBrk="1" fontAlgn="base" latinLnBrk="0" hangingPunct="1">
              <a:lnSpc>
                <a:spcPct val="100000"/>
              </a:lnSpc>
              <a:spcBef>
                <a:spcPts val="0"/>
              </a:spcBef>
              <a:spcAft>
                <a:spcPct val="0"/>
              </a:spcAft>
              <a:buClrTx/>
              <a:buSzTx/>
              <a:buFontTx/>
              <a:buNone/>
              <a:tabLst/>
              <a:defRPr/>
            </a:pPr>
            <a:r>
              <a:rPr kumimoji="1" lang="ja-JP" altLang="en-US" sz="1108" b="0" i="0" u="none" strike="noStrike" kern="1200" cap="none" spc="-74" normalizeH="0" baseline="0" noProof="0" dirty="0">
                <a:ln>
                  <a:noFill/>
                </a:ln>
                <a:solidFill>
                  <a:prstClr val="black"/>
                </a:solidFill>
                <a:effectLst/>
                <a:uLnTx/>
                <a:uFillTx/>
                <a:latin typeface="ＭＳ Ｐゴシック"/>
                <a:ea typeface="ＭＳ Ｐゴシック" panose="020B0600070205080204" pitchFamily="50" charset="-128"/>
                <a:cs typeface="+mn-cs"/>
              </a:rPr>
              <a:t>・ 精神障害にも対応した地域包括ケアシステムの構築</a:t>
            </a:r>
            <a:r>
              <a:rPr kumimoji="1" lang="en-US" altLang="ja-JP" sz="1108" b="0" i="0" u="none" strike="noStrike" kern="1200" cap="none" spc="-74" normalizeH="0" baseline="0" noProof="0" dirty="0">
                <a:ln>
                  <a:noFill/>
                </a:ln>
                <a:solidFill>
                  <a:prstClr val="black"/>
                </a:solidFill>
                <a:effectLst/>
                <a:uLnTx/>
                <a:uFillTx/>
                <a:latin typeface="ＭＳ Ｐゴシック"/>
                <a:ea typeface="ＭＳ Ｐゴシック" panose="020B0600070205080204" pitchFamily="50" charset="-128"/>
                <a:cs typeface="+mn-cs"/>
              </a:rPr>
              <a:t>	</a:t>
            </a:r>
            <a:r>
              <a:rPr kumimoji="1" lang="ja-JP" altLang="en-US" sz="1108" b="0" i="0" u="none" strike="noStrike" kern="1200" cap="none" spc="-74" normalizeH="0" baseline="0" noProof="0" dirty="0">
                <a:ln>
                  <a:noFill/>
                </a:ln>
                <a:solidFill>
                  <a:prstClr val="black"/>
                </a:solidFill>
                <a:effectLst/>
                <a:uLnTx/>
                <a:uFillTx/>
                <a:latin typeface="ＭＳ Ｐゴシック"/>
                <a:ea typeface="ＭＳ Ｐゴシック" panose="020B0600070205080204" pitchFamily="50" charset="-128"/>
                <a:cs typeface="+mn-cs"/>
              </a:rPr>
              <a:t>・ 障害児のサービス提供体制の計画的な構築     ・ 発達障害者支援の一層の充実</a:t>
            </a:r>
            <a:endParaRPr kumimoji="1" lang="en-US" altLang="ja-JP" sz="1108" b="0" i="0" u="none" strike="noStrike" kern="1200" cap="none" spc="-74" normalizeH="0" baseline="0" noProof="0" dirty="0">
              <a:ln>
                <a:noFill/>
              </a:ln>
              <a:solidFill>
                <a:prstClr val="black"/>
              </a:solidFill>
              <a:effectLst/>
              <a:uLnTx/>
              <a:uFillTx/>
              <a:latin typeface="ＭＳ Ｐゴシック"/>
              <a:ea typeface="ＭＳ Ｐゴシック" panose="020B0600070205080204" pitchFamily="50" charset="-128"/>
              <a:cs typeface="+mn-cs"/>
            </a:endParaRPr>
          </a:p>
        </p:txBody>
      </p:sp>
      <p:sp>
        <p:nvSpPr>
          <p:cNvPr id="25" name="正方形/長方形 24"/>
          <p:cNvSpPr/>
          <p:nvPr/>
        </p:nvSpPr>
        <p:spPr>
          <a:xfrm>
            <a:off x="104516" y="2394735"/>
            <a:ext cx="4383796" cy="303115"/>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３．成果目標（計画期間が終了する</a:t>
            </a:r>
            <a:r>
              <a:rPr kumimoji="1" lang="en-US" altLang="ja-JP" sz="1292"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H32</a:t>
            </a:r>
            <a:r>
              <a:rPr kumimoji="1" lang="ja-JP" altLang="en-US" sz="1292"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年度末の目標）</a:t>
            </a:r>
          </a:p>
        </p:txBody>
      </p:sp>
      <p:sp>
        <p:nvSpPr>
          <p:cNvPr id="26" name="正方形/長方形 25"/>
          <p:cNvSpPr/>
          <p:nvPr/>
        </p:nvSpPr>
        <p:spPr>
          <a:xfrm>
            <a:off x="118582" y="5556005"/>
            <a:ext cx="1742260" cy="287978"/>
          </a:xfrm>
          <a:prstGeom prst="rect">
            <a:avLst/>
          </a:prstGeom>
          <a:ln/>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92" b="1" i="0" u="none" strike="noStrike" kern="1200" cap="none" spc="0" normalizeH="0" baseline="0" noProof="0" dirty="0">
                <a:ln>
                  <a:noFill/>
                </a:ln>
                <a:solidFill>
                  <a:prstClr val="black"/>
                </a:solidFill>
                <a:effectLst/>
                <a:uLnTx/>
                <a:uFillTx/>
                <a:latin typeface="ＭＳ Ｐゴシック"/>
                <a:ea typeface="ＭＳ Ｐゴシック" panose="020B0600070205080204" pitchFamily="50" charset="-128"/>
                <a:cs typeface="+mn-cs"/>
              </a:rPr>
              <a:t>４．その他の見直し</a:t>
            </a:r>
          </a:p>
        </p:txBody>
      </p:sp>
      <p:sp>
        <p:nvSpPr>
          <p:cNvPr id="21" name="テキスト ボックス 20">
            <a:extLst>
              <a:ext uri="{FF2B5EF4-FFF2-40B4-BE49-F238E27FC236}">
                <a16:creationId xmlns:a16="http://schemas.microsoft.com/office/drawing/2014/main" xmlns="" id="{9BEA59AE-CBD9-4FD1-9E66-5B8CA7E11A55}"/>
              </a:ext>
            </a:extLst>
          </p:cNvPr>
          <p:cNvSpPr txBox="1"/>
          <p:nvPr/>
        </p:nvSpPr>
        <p:spPr>
          <a:xfrm>
            <a:off x="7895446" y="703775"/>
            <a:ext cx="1169494" cy="21403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803905" rtl="0" eaLnBrk="1" fontAlgn="auto" latinLnBrk="0" hangingPunct="1">
              <a:lnSpc>
                <a:spcPct val="100000"/>
              </a:lnSpc>
              <a:spcBef>
                <a:spcPts val="0"/>
              </a:spcBef>
              <a:spcAft>
                <a:spcPts val="0"/>
              </a:spcAft>
              <a:buClrTx/>
              <a:buSzTx/>
              <a:buFontTx/>
              <a:buNone/>
              <a:tabLst/>
              <a:defRPr/>
            </a:pPr>
            <a:r>
              <a:rPr kumimoji="1" lang="ja-JP" altLang="en-US" sz="791"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厚生労働省資料</a:t>
            </a:r>
            <a:endParaRPr kumimoji="1" lang="en-US" altLang="ja-JP" sz="791"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7" name="フッター プレースホルダー 6">
            <a:extLst>
              <a:ext uri="{FF2B5EF4-FFF2-40B4-BE49-F238E27FC236}">
                <a16:creationId xmlns:a16="http://schemas.microsoft.com/office/drawing/2014/main" xmlns="" id="{E4FCB253-36DF-40FF-BF1D-31B21E478C62}"/>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スライド番号プレースホルダー 7">
            <a:extLst>
              <a:ext uri="{FF2B5EF4-FFF2-40B4-BE49-F238E27FC236}">
                <a16:creationId xmlns:a16="http://schemas.microsoft.com/office/drawing/2014/main" xmlns="" id="{FE03B82D-45C2-4CFA-BDFE-72AEF4A66C0D}"/>
              </a:ext>
            </a:extLst>
          </p:cNvPr>
          <p:cNvSpPr>
            <a:spLocks noGrp="1"/>
          </p:cNvSpPr>
          <p:nvPr>
            <p:ph type="sldNum" sz="quarter" idx="12"/>
          </p:nvPr>
        </p:nvSpPr>
        <p:spPr/>
        <p:txBody>
          <a:bodyPr/>
          <a:lstStyle/>
          <a:p>
            <a:pPr>
              <a:defRPr/>
            </a:pPr>
            <a:fld id="{0A377B36-F5AB-401C-81AB-61F77E48EA81}" type="slidenum">
              <a:rPr lang="ja-JP" altLang="en-US" smtClean="0">
                <a:solidFill>
                  <a:prstClr val="black">
                    <a:tint val="75000"/>
                  </a:prstClr>
                </a:solidFill>
                <a:ea typeface="ＭＳ Ｐゴシック" charset="-128"/>
              </a:rPr>
              <a:pPr>
                <a:defRPr/>
              </a:pPr>
              <a:t>18</a:t>
            </a:fld>
            <a:endParaRPr lang="ja-JP" altLang="en-US">
              <a:solidFill>
                <a:prstClr val="black">
                  <a:tint val="75000"/>
                </a:prstClr>
              </a:solidFill>
              <a:ea typeface="ＭＳ Ｐゴシック" charset="-128"/>
            </a:endParaRPr>
          </a:p>
        </p:txBody>
      </p:sp>
    </p:spTree>
    <p:extLst>
      <p:ext uri="{BB962C8B-B14F-4D97-AF65-F5344CB8AC3E}">
        <p14:creationId xmlns:p14="http://schemas.microsoft.com/office/powerpoint/2010/main" val="20708811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lstStyle/>
          <a:p>
            <a:r>
              <a:rPr kumimoji="1" lang="ja-JP" altLang="en-US" dirty="0">
                <a:highlight>
                  <a:srgbClr val="FFFF00"/>
                </a:highlight>
              </a:rPr>
              <a:t>地域援助の具体的展開</a:t>
            </a:r>
            <a:r>
              <a:rPr kumimoji="1" lang="en-US" altLang="ja-JP" dirty="0">
                <a:highlight>
                  <a:srgbClr val="FFFF00"/>
                </a:highlight>
              </a:rPr>
              <a:t>Ⅰ</a:t>
            </a:r>
            <a:endParaRPr kumimoji="1" lang="ja-JP" altLang="en-US" dirty="0">
              <a:highlight>
                <a:srgbClr val="FFFF00"/>
              </a:highlight>
            </a:endParaRPr>
          </a:p>
        </p:txBody>
      </p:sp>
      <p:sp>
        <p:nvSpPr>
          <p:cNvPr id="6" name="コンテンツ プレースホルダー 2">
            <a:extLst>
              <a:ext uri="{FF2B5EF4-FFF2-40B4-BE49-F238E27FC236}">
                <a16:creationId xmlns:a16="http://schemas.microsoft.com/office/drawing/2014/main" xmlns="" id="{3652F402-BF8C-4493-B369-A13898680CBB}"/>
              </a:ext>
            </a:extLst>
          </p:cNvPr>
          <p:cNvSpPr txBox="1">
            <a:spLocks/>
          </p:cNvSpPr>
          <p:nvPr/>
        </p:nvSpPr>
        <p:spPr bwMode="auto">
          <a:xfrm>
            <a:off x="395536" y="1268760"/>
            <a:ext cx="8229600" cy="4968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3200" b="0" i="0" u="none" strike="noStrike" kern="0" cap="none" spc="0" normalizeH="0" baseline="0" noProof="0" dirty="0">
                <a:ln>
                  <a:noFill/>
                </a:ln>
                <a:solidFill>
                  <a:srgbClr val="000000"/>
                </a:solidFill>
                <a:effectLst/>
                <a:uLnTx/>
                <a:uFillTx/>
                <a:latin typeface="Arial"/>
                <a:ea typeface="ＭＳ Ｐゴシック"/>
                <a:cs typeface="+mn-cs"/>
              </a:rPr>
              <a:t>　本演習は、協議会を活用した地域課題の把握方法、地域づくりに向けた具体的な取組内容等に係る必要な知識・技術を習得することを目的としています。</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3200" b="0" i="0" u="none" strike="noStrike" kern="0" cap="none" spc="0" normalizeH="0" baseline="0" noProof="0" dirty="0">
                <a:ln>
                  <a:noFill/>
                </a:ln>
                <a:solidFill>
                  <a:srgbClr val="000000"/>
                </a:solidFill>
                <a:effectLst/>
                <a:uLnTx/>
                <a:uFillTx/>
                <a:latin typeface="Arial"/>
                <a:ea typeface="ＭＳ Ｐゴシック"/>
                <a:cs typeface="+mn-cs"/>
              </a:rPr>
              <a:t>　ここでは、協議会を活用した</a:t>
            </a:r>
            <a:r>
              <a:rPr kumimoji="1" lang="ja-JP" altLang="ja-JP" sz="3200" b="0" i="0" u="none" strike="noStrike" kern="1200" cap="none" spc="0" normalizeH="0" baseline="0" noProof="0" dirty="0">
                <a:ln>
                  <a:noFill/>
                </a:ln>
                <a:solidFill>
                  <a:srgbClr val="000000"/>
                </a:solidFill>
                <a:effectLst/>
                <a:uLnTx/>
                <a:uFillTx/>
                <a:latin typeface="Arial"/>
                <a:ea typeface="ＭＳ Ｐゴシック"/>
                <a:cs typeface="+mn-cs"/>
              </a:rPr>
              <a:t>「地域生活支援拠点の整備」</a:t>
            </a:r>
            <a:r>
              <a:rPr kumimoji="1" lang="ja-JP" altLang="en-US" sz="3200" b="0" i="0" u="none" strike="noStrike" kern="1200" cap="none" spc="0" normalizeH="0" baseline="0" noProof="0" dirty="0">
                <a:ln>
                  <a:noFill/>
                </a:ln>
                <a:solidFill>
                  <a:srgbClr val="000000"/>
                </a:solidFill>
                <a:effectLst/>
                <a:uLnTx/>
                <a:uFillTx/>
                <a:latin typeface="Arial"/>
                <a:ea typeface="ＭＳ Ｐゴシック"/>
                <a:cs typeface="+mn-cs"/>
              </a:rPr>
              <a:t>を取り上げます。</a:t>
            </a:r>
            <a:r>
              <a:rPr kumimoji="1" lang="ja-JP" altLang="ja-JP" sz="3200" b="0" i="0" u="none" strike="noStrike" kern="0" cap="none" spc="0" normalizeH="0" baseline="0" noProof="0" dirty="0">
                <a:ln>
                  <a:noFill/>
                </a:ln>
                <a:solidFill>
                  <a:srgbClr val="000000"/>
                </a:solidFill>
                <a:effectLst/>
                <a:uLnTx/>
                <a:uFillTx/>
                <a:latin typeface="Arial"/>
                <a:ea typeface="ＭＳ Ｐゴシック"/>
                <a:cs typeface="+mn-cs"/>
              </a:rPr>
              <a:t>「地域生活支援拠点の整備」</a:t>
            </a:r>
            <a:r>
              <a:rPr kumimoji="1" lang="ja-JP" altLang="en-US" sz="3200" b="0" i="0" u="none" strike="noStrike" kern="0" cap="none" spc="0" normalizeH="0" baseline="0" noProof="0" dirty="0">
                <a:ln>
                  <a:noFill/>
                </a:ln>
                <a:solidFill>
                  <a:srgbClr val="000000"/>
                </a:solidFill>
                <a:effectLst/>
                <a:uLnTx/>
                <a:uFillTx/>
                <a:latin typeface="Arial"/>
                <a:ea typeface="ＭＳ Ｐゴシック"/>
                <a:cs typeface="+mn-cs"/>
              </a:rPr>
              <a:t>は、　</a:t>
            </a:r>
            <a:r>
              <a:rPr kumimoji="1" lang="ja-JP" altLang="ja-JP" sz="3200" b="0" i="0" u="none" strike="noStrike" kern="0" cap="none" spc="0" normalizeH="0" baseline="0" noProof="0" dirty="0">
                <a:ln>
                  <a:noFill/>
                </a:ln>
                <a:solidFill>
                  <a:srgbClr val="000000"/>
                </a:solidFill>
                <a:effectLst/>
                <a:uLnTx/>
                <a:uFillTx/>
                <a:latin typeface="Arial"/>
                <a:ea typeface="ＭＳ Ｐゴシック"/>
                <a:cs typeface="+mn-cs"/>
              </a:rPr>
              <a:t>第</a:t>
            </a:r>
            <a:r>
              <a:rPr kumimoji="1" lang="ja-JP" altLang="en-US" sz="3200" b="0" i="0" u="none" strike="noStrike" kern="0" cap="none" spc="0" normalizeH="0" baseline="0" noProof="0" dirty="0">
                <a:ln>
                  <a:noFill/>
                </a:ln>
                <a:solidFill>
                  <a:srgbClr val="000000"/>
                </a:solidFill>
                <a:effectLst/>
                <a:uLnTx/>
                <a:uFillTx/>
                <a:latin typeface="Arial"/>
                <a:ea typeface="ＭＳ Ｐゴシック"/>
                <a:cs typeface="+mn-cs"/>
              </a:rPr>
              <a:t>５</a:t>
            </a:r>
            <a:r>
              <a:rPr kumimoji="1" lang="ja-JP" altLang="ja-JP" sz="3200" b="0" i="0" u="none" strike="noStrike" kern="0" cap="none" spc="0" normalizeH="0" baseline="0" noProof="0" dirty="0">
                <a:ln>
                  <a:noFill/>
                </a:ln>
                <a:solidFill>
                  <a:srgbClr val="000000"/>
                </a:solidFill>
                <a:effectLst/>
                <a:uLnTx/>
                <a:uFillTx/>
                <a:latin typeface="Arial"/>
                <a:ea typeface="ＭＳ Ｐゴシック"/>
                <a:cs typeface="+mn-cs"/>
              </a:rPr>
              <a:t>期障害福祉計画の成果目標とされており、各市区町村でも取り組みの急がれる</a:t>
            </a:r>
            <a:r>
              <a:rPr kumimoji="1" lang="ja-JP" altLang="en-US" sz="3200" b="0" i="0" u="none" strike="noStrike" kern="0" cap="none" spc="0" normalizeH="0" baseline="0" noProof="0" dirty="0">
                <a:ln>
                  <a:noFill/>
                </a:ln>
                <a:solidFill>
                  <a:srgbClr val="000000"/>
                </a:solidFill>
                <a:effectLst/>
                <a:uLnTx/>
                <a:uFillTx/>
                <a:latin typeface="Arial"/>
                <a:ea typeface="ＭＳ Ｐゴシック"/>
                <a:cs typeface="+mn-cs"/>
              </a:rPr>
              <a:t>重要な</a:t>
            </a:r>
            <a:r>
              <a:rPr kumimoji="1" lang="ja-JP" altLang="ja-JP" sz="3200" b="0" i="0" u="none" strike="noStrike" kern="0" cap="none" spc="0" normalizeH="0" baseline="0" noProof="0" dirty="0">
                <a:ln>
                  <a:noFill/>
                </a:ln>
                <a:solidFill>
                  <a:srgbClr val="000000"/>
                </a:solidFill>
                <a:effectLst/>
                <a:uLnTx/>
                <a:uFillTx/>
                <a:latin typeface="Arial"/>
                <a:ea typeface="ＭＳ Ｐゴシック"/>
                <a:cs typeface="+mn-cs"/>
              </a:rPr>
              <a:t>課題</a:t>
            </a:r>
            <a:r>
              <a:rPr kumimoji="1" lang="ja-JP" altLang="en-US" sz="3200" b="0" i="0" u="none" strike="noStrike" kern="0" cap="none" spc="0" normalizeH="0" baseline="0" noProof="0" dirty="0">
                <a:ln>
                  <a:noFill/>
                </a:ln>
                <a:solidFill>
                  <a:srgbClr val="000000"/>
                </a:solidFill>
                <a:effectLst/>
                <a:uLnTx/>
                <a:uFillTx/>
                <a:latin typeface="Arial"/>
                <a:ea typeface="ＭＳ Ｐゴシック"/>
                <a:cs typeface="+mn-cs"/>
              </a:rPr>
              <a:t>です。</a:t>
            </a:r>
            <a:endParaRPr kumimoji="1" lang="en-US" altLang="ja-JP" sz="3200" b="0" i="0" u="none" strike="noStrike" kern="0" cap="none" spc="0" normalizeH="0" baseline="0" noProof="0" dirty="0">
              <a:ln>
                <a:noFill/>
              </a:ln>
              <a:solidFill>
                <a:srgbClr val="000000"/>
              </a:solidFill>
              <a:effectLst/>
              <a:uLnTx/>
              <a:uFillTx/>
              <a:latin typeface="Arial"/>
              <a:ea typeface="ＭＳ Ｐゴシック"/>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3200" b="0" i="0" u="none" strike="noStrike" kern="0" cap="none" spc="0" normalizeH="0" baseline="0" noProof="0" dirty="0">
                <a:ln>
                  <a:noFill/>
                </a:ln>
                <a:solidFill>
                  <a:srgbClr val="000000"/>
                </a:solidFill>
                <a:effectLst/>
                <a:uLnTx/>
                <a:uFillTx/>
                <a:latin typeface="Arial"/>
                <a:ea typeface="ＭＳ Ｐゴシック"/>
                <a:cs typeface="+mn-cs"/>
              </a:rPr>
              <a:t>　</a:t>
            </a:r>
            <a:endParaRPr kumimoji="1" lang="en-US" altLang="ja-JP" sz="3200" b="0" i="0" u="none" strike="noStrike" kern="0" cap="none" spc="0" normalizeH="0" baseline="0" noProof="0" dirty="0">
              <a:ln>
                <a:noFill/>
              </a:ln>
              <a:solidFill>
                <a:srgbClr val="000000"/>
              </a:solidFill>
              <a:effectLst/>
              <a:uLnTx/>
              <a:uFillTx/>
              <a:latin typeface="Arial"/>
              <a:ea typeface="ＭＳ Ｐゴシック"/>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1" lang="ja-JP" altLang="en-US" sz="3200" b="0" i="0" u="none" strike="noStrike" kern="0" cap="none" spc="0" normalizeH="0" baseline="0" noProof="0" dirty="0">
                <a:ln>
                  <a:noFill/>
                </a:ln>
                <a:solidFill>
                  <a:srgbClr val="000000"/>
                </a:solidFill>
                <a:effectLst/>
                <a:uLnTx/>
                <a:uFillTx/>
                <a:latin typeface="Arial"/>
                <a:ea typeface="ＭＳ Ｐゴシック"/>
                <a:cs typeface="+mn-cs"/>
              </a:rPr>
              <a:t>　</a:t>
            </a:r>
            <a:endParaRPr kumimoji="1" lang="ja-JP" altLang="ja-JP" sz="3200" b="0" i="0" u="none" strike="noStrike" kern="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1" lang="ja-JP" altLang="en-US" sz="3200" b="0" i="0" u="none" strike="noStrike" kern="0" cap="none" spc="0" normalizeH="0" baseline="0" noProof="0" dirty="0">
              <a:ln>
                <a:noFill/>
              </a:ln>
              <a:solidFill>
                <a:srgbClr val="000000"/>
              </a:solidFill>
              <a:effectLst/>
              <a:uLnTx/>
              <a:uFillTx/>
              <a:latin typeface="Arial"/>
              <a:ea typeface="ＭＳ Ｐゴシック"/>
              <a:cs typeface="+mn-cs"/>
            </a:endParaRPr>
          </a:p>
        </p:txBody>
      </p:sp>
      <p:sp>
        <p:nvSpPr>
          <p:cNvPr id="8" name="フッター プレースホルダー 7">
            <a:extLst>
              <a:ext uri="{FF2B5EF4-FFF2-40B4-BE49-F238E27FC236}">
                <a16:creationId xmlns:a16="http://schemas.microsoft.com/office/drawing/2014/main" xmlns="" id="{82ECA093-0F23-4EB1-AC5F-104DCF11F521}"/>
              </a:ext>
            </a:extLst>
          </p:cNvPr>
          <p:cNvSpPr>
            <a:spLocks noGrp="1"/>
          </p:cNvSpPr>
          <p:nvPr>
            <p:ph type="ftr" sz="quarter" idx="11"/>
          </p:nvPr>
        </p:nvSpPr>
        <p:spPr>
          <a:xfrm>
            <a:off x="8099" y="6587405"/>
            <a:ext cx="3320008" cy="268139"/>
          </a:xfrm>
        </p:spPr>
        <p:txBody>
          <a:bodyPr/>
          <a:lstStyle/>
          <a:p>
            <a:pPr algn="l">
              <a:defRPr/>
            </a:pPr>
            <a:r>
              <a:rPr lang="ja-JP" altLang="en-US" i="1" dirty="0">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7DB1EED6-CB0D-47C8-9C3C-0AF382E35627}"/>
              </a:ext>
            </a:extLst>
          </p:cNvPr>
          <p:cNvSpPr>
            <a:spLocks noGrp="1"/>
          </p:cNvSpPr>
          <p:nvPr>
            <p:ph type="sldNum" sz="quarter" idx="12"/>
          </p:nvPr>
        </p:nvSpPr>
        <p:spPr/>
        <p:txBody>
          <a:bodyPr/>
          <a:lstStyle/>
          <a:p>
            <a:pPr>
              <a:defRPr/>
            </a:pPr>
            <a:fld id="{C993D762-CD5B-413A-A315-DE9E2B4EBB0A}" type="slidenum">
              <a:rPr lang="en-US" altLang="ja-JP" smtClean="0"/>
              <a:pPr>
                <a:defRPr/>
              </a:pPr>
              <a:t>19</a:t>
            </a:fld>
            <a:endParaRPr lang="en-US" altLang="ja-JP"/>
          </a:p>
        </p:txBody>
      </p:sp>
    </p:spTree>
    <p:extLst>
      <p:ext uri="{BB962C8B-B14F-4D97-AF65-F5344CB8AC3E}">
        <p14:creationId xmlns:p14="http://schemas.microsoft.com/office/powerpoint/2010/main" val="1371998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highlight>
                  <a:srgbClr val="FFFF00"/>
                </a:highlight>
                <a:latin typeface="+mj-ea"/>
              </a:rPr>
              <a:t>演習のねらい</a:t>
            </a:r>
          </a:p>
        </p:txBody>
      </p:sp>
      <p:sp>
        <p:nvSpPr>
          <p:cNvPr id="3" name="コンテンツ プレースホルダー 2"/>
          <p:cNvSpPr>
            <a:spLocks noGrp="1"/>
          </p:cNvSpPr>
          <p:nvPr>
            <p:ph idx="1"/>
          </p:nvPr>
        </p:nvSpPr>
        <p:spPr>
          <a:xfrm>
            <a:off x="323528" y="1600201"/>
            <a:ext cx="8363272" cy="3412976"/>
          </a:xfrm>
        </p:spPr>
        <p:txBody>
          <a:bodyPr/>
          <a:lstStyle/>
          <a:p>
            <a:r>
              <a:rPr lang="ja-JP" altLang="en-US" dirty="0"/>
              <a:t>関連講義</a:t>
            </a:r>
            <a:r>
              <a:rPr kumimoji="1" lang="ja-JP" altLang="en-US" dirty="0"/>
              <a:t>を踏まえ、実際の地域課題の解決に向けて、主任相談支援専門員と</a:t>
            </a:r>
            <a:r>
              <a:rPr lang="ja-JP" altLang="en-US" dirty="0"/>
              <a:t>してどのように関わるかを学ぶ。</a:t>
            </a:r>
            <a:endParaRPr lang="en-US" altLang="ja-JP" dirty="0"/>
          </a:p>
          <a:p>
            <a:r>
              <a:rPr kumimoji="1" lang="ja-JP" altLang="en-US" dirty="0"/>
              <a:t>協議会の活用の視点を中心に、主任相談支援専門員の役割を自覚し、地域での実践につなげる。</a:t>
            </a:r>
          </a:p>
        </p:txBody>
      </p:sp>
      <p:sp>
        <p:nvSpPr>
          <p:cNvPr id="7" name="フッター プレースホルダー 6">
            <a:extLst>
              <a:ext uri="{FF2B5EF4-FFF2-40B4-BE49-F238E27FC236}">
                <a16:creationId xmlns:a16="http://schemas.microsoft.com/office/drawing/2014/main" xmlns="" id="{168C5115-7CD6-46DD-AA72-4D700D885E61}"/>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スライド番号プレースホルダー 7">
            <a:extLst>
              <a:ext uri="{FF2B5EF4-FFF2-40B4-BE49-F238E27FC236}">
                <a16:creationId xmlns:a16="http://schemas.microsoft.com/office/drawing/2014/main" xmlns="" id="{F2B6295B-ED6B-447A-A561-D0BEA4C6E811}"/>
              </a:ext>
            </a:extLst>
          </p:cNvPr>
          <p:cNvSpPr>
            <a:spLocks noGrp="1"/>
          </p:cNvSpPr>
          <p:nvPr>
            <p:ph type="sldNum" sz="quarter" idx="12"/>
          </p:nvPr>
        </p:nvSpPr>
        <p:spPr/>
        <p:txBody>
          <a:bodyPr/>
          <a:lstStyle/>
          <a:p>
            <a:pPr>
              <a:defRPr/>
            </a:pPr>
            <a:fld id="{C993D762-CD5B-413A-A315-DE9E2B4EBB0A}" type="slidenum">
              <a:rPr lang="en-US" altLang="ja-JP" smtClean="0"/>
              <a:pPr>
                <a:defRPr/>
              </a:pPr>
              <a:t>2</a:t>
            </a:fld>
            <a:endParaRPr lang="en-US" altLang="ja-JP"/>
          </a:p>
        </p:txBody>
      </p:sp>
    </p:spTree>
    <p:extLst>
      <p:ext uri="{BB962C8B-B14F-4D97-AF65-F5344CB8AC3E}">
        <p14:creationId xmlns:p14="http://schemas.microsoft.com/office/powerpoint/2010/main" val="1961002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07506" y="390469"/>
            <a:ext cx="8928992" cy="465282"/>
          </a:xfrm>
          <a:prstGeom prst="roundRect">
            <a:avLst/>
          </a:prstGeom>
          <a:solidFill>
            <a:srgbClr val="FFCCFF"/>
          </a:solidFill>
          <a:ln>
            <a:solidFill>
              <a:srgbClr val="FF99FF"/>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846"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地域生活支援拠点等の整備促進について（通知）</a:t>
            </a:r>
            <a:r>
              <a:rPr kumimoji="1" lang="en-US" altLang="ja-JP" sz="1846"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846"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骨子</a:t>
            </a:r>
            <a:r>
              <a:rPr kumimoji="1" lang="en-US" altLang="ja-JP" sz="1846"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endParaRPr kumimoji="1" lang="ja-JP" altLang="en-US" sz="1292"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5" name="正方形/長方形 4"/>
          <p:cNvSpPr/>
          <p:nvPr/>
        </p:nvSpPr>
        <p:spPr>
          <a:xfrm>
            <a:off x="6804250" y="873074"/>
            <a:ext cx="2214566" cy="3176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292"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平成</a:t>
            </a:r>
            <a:r>
              <a:rPr kumimoji="1" lang="ja-JP" altLang="en-US" sz="1292"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２９年７月７日</a:t>
            </a:r>
            <a:endParaRPr kumimoji="1" lang="ja-JP" altLang="en-US" sz="1292"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6" name="角丸四角形 5"/>
          <p:cNvSpPr/>
          <p:nvPr/>
        </p:nvSpPr>
        <p:spPr>
          <a:xfrm>
            <a:off x="107506" y="1190679"/>
            <a:ext cx="8928992" cy="568506"/>
          </a:xfrm>
          <a:prstGeom prst="roundRect">
            <a:avLst/>
          </a:prstGeom>
          <a:solidFill>
            <a:srgbClr val="FFFFCC"/>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92"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地域生活支援拠点等の整備促進を図るため、目的、必要な機能等、市町村・都道府県の責務と役割を</a:t>
            </a:r>
            <a:endParaRPr kumimoji="1" lang="en-US" altLang="ja-JP" sz="1292"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92"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周知・徹底する。</a:t>
            </a:r>
            <a:endParaRPr kumimoji="1" lang="en-US" altLang="ja-JP" sz="1292"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7" name="正方形/長方形 6"/>
          <p:cNvSpPr/>
          <p:nvPr/>
        </p:nvSpPr>
        <p:spPr>
          <a:xfrm>
            <a:off x="116345" y="962283"/>
            <a:ext cx="1296144" cy="285328"/>
          </a:xfrm>
          <a:prstGeom prst="rect">
            <a:avLst/>
          </a:prstGeom>
          <a:solidFill>
            <a:srgbClr val="FFCCFF"/>
          </a:solidFill>
          <a:ln w="25400">
            <a:solidFill>
              <a:srgbClr val="FF99FF"/>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477"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趣旨</a:t>
            </a:r>
          </a:p>
        </p:txBody>
      </p:sp>
      <p:sp>
        <p:nvSpPr>
          <p:cNvPr id="8" name="正方形/長方形 7"/>
          <p:cNvSpPr/>
          <p:nvPr/>
        </p:nvSpPr>
        <p:spPr>
          <a:xfrm>
            <a:off x="107504" y="2026075"/>
            <a:ext cx="4320480" cy="804706"/>
          </a:xfrm>
          <a:prstGeom prst="rect">
            <a:avLst/>
          </a:prstGeom>
          <a:solidFill>
            <a:srgbClr val="FFFFCC"/>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en-US" altLang="ja-JP" sz="1108"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明朝"/>
              </a:rPr>
              <a:t>○　</a:t>
            </a:r>
            <a:r>
              <a:rPr kumimoji="1" lang="ja-JP" altLang="ja-JP"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明朝"/>
              </a:rPr>
              <a:t>障害者等の重度化・高齢化や「親亡き後」に備える</a:t>
            </a:r>
            <a:r>
              <a:rPr kumimoji="1" lang="ja-JP" altLang="en-US"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明朝"/>
              </a:rPr>
              <a:t>とともに、</a:t>
            </a:r>
            <a:endParaRPr kumimoji="1" lang="en-US" altLang="ja-JP"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明朝"/>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明朝"/>
              </a:rPr>
              <a:t>　重度障害にも対応できる専門性を有し、障害者等やその家族</a:t>
            </a:r>
            <a:endParaRPr kumimoji="1" lang="en-US" altLang="ja-JP"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明朝"/>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明朝"/>
              </a:rPr>
              <a:t>　の緊急事態に対応を図る。</a:t>
            </a:r>
            <a:endParaRPr kumimoji="1" lang="en-US" altLang="ja-JP"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明朝"/>
            </a:endParaRPr>
          </a:p>
        </p:txBody>
      </p:sp>
      <p:sp>
        <p:nvSpPr>
          <p:cNvPr id="9" name="正方形/長方形 8"/>
          <p:cNvSpPr/>
          <p:nvPr/>
        </p:nvSpPr>
        <p:spPr>
          <a:xfrm>
            <a:off x="105834" y="1879355"/>
            <a:ext cx="1791361" cy="293440"/>
          </a:xfrm>
          <a:prstGeom prst="rect">
            <a:avLst/>
          </a:prstGeom>
          <a:solidFill>
            <a:srgbClr val="FFCCFF"/>
          </a:solidFill>
          <a:ln w="25400">
            <a:solidFill>
              <a:srgbClr val="FF99FF"/>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477"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整備の目的</a:t>
            </a:r>
          </a:p>
        </p:txBody>
      </p:sp>
      <p:sp>
        <p:nvSpPr>
          <p:cNvPr id="10" name="正方形/長方形 9"/>
          <p:cNvSpPr/>
          <p:nvPr/>
        </p:nvSpPr>
        <p:spPr>
          <a:xfrm>
            <a:off x="116345" y="3096657"/>
            <a:ext cx="4311639" cy="1980536"/>
          </a:xfrm>
          <a:prstGeom prst="rect">
            <a:avLst/>
          </a:prstGeom>
          <a:solidFill>
            <a:srgbClr val="FFFFCC"/>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en-US" altLang="ja-JP" sz="1108"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５つの機能を集約して、「多機能拠点整備型」、「面的整備</a:t>
            </a:r>
            <a:endParaRPr kumimoji="1" lang="en-US" altLang="ja-JP" sz="1108"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型」等、地域の実情に応じた整備を行う。</a:t>
            </a:r>
            <a:endParaRPr kumimoji="1" lang="en-US" altLang="ja-JP" sz="1108"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108" b="0" i="0" u="none" strike="noStrike" kern="0" cap="none" spc="0" normalizeH="0" baseline="0" noProof="0" dirty="0">
                <a:ln>
                  <a:noFill/>
                </a:ln>
                <a:solidFill>
                  <a:srgbClr val="1F497D"/>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① 相談　② 緊急時の受け入れ・対応</a:t>
            </a:r>
            <a:endParaRPr kumimoji="1" lang="en-US" altLang="ja-JP"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③ 体験の機会・場　④ 専門的人材の確保・養成</a:t>
            </a:r>
            <a:endParaRPr kumimoji="1" lang="en-US" altLang="ja-JP"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⑤ 地域の体制づくり</a:t>
            </a:r>
            <a:endParaRPr kumimoji="1" lang="en-US" altLang="ja-JP"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en-US" altLang="ja-JP"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地域の実情を踏まえ、必要な機能やその機能の内容の充足</a:t>
            </a:r>
            <a:endParaRPr kumimoji="1" lang="en-US" altLang="ja-JP"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の程度については、市町村が判断する。</a:t>
            </a:r>
            <a:endParaRPr kumimoji="1" lang="en-US" altLang="ja-JP"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en-US" altLang="ja-JP" sz="1108"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a:t>
            </a:r>
            <a:r>
              <a:rPr kumimoji="1" lang="ja-JP" altLang="en-US" sz="1108"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　緊急時の対応等について、医療機関との連携も含め、各機</a:t>
            </a:r>
            <a:endParaRPr kumimoji="1" lang="en-US" altLang="ja-JP" sz="1108"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108"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　能を有機的に組み合わせる。</a:t>
            </a:r>
            <a:endParaRPr kumimoji="1" lang="en-US" altLang="ja-JP" sz="1108"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en-US" altLang="ja-JP" sz="1108"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a:t>
            </a:r>
            <a:r>
              <a:rPr kumimoji="1" lang="ja-JP" altLang="en-US" sz="1108"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　地域の実情に応じた機能の付加も可能。</a:t>
            </a:r>
            <a:endParaRPr kumimoji="1" lang="en-US" altLang="ja-JP"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明朝"/>
            </a:endParaRPr>
          </a:p>
        </p:txBody>
      </p:sp>
      <p:sp>
        <p:nvSpPr>
          <p:cNvPr id="11" name="正方形/長方形 10"/>
          <p:cNvSpPr/>
          <p:nvPr/>
        </p:nvSpPr>
        <p:spPr>
          <a:xfrm>
            <a:off x="116347" y="2949938"/>
            <a:ext cx="1791359" cy="293440"/>
          </a:xfrm>
          <a:prstGeom prst="rect">
            <a:avLst/>
          </a:prstGeom>
          <a:solidFill>
            <a:srgbClr val="FFCCFF"/>
          </a:solidFill>
          <a:ln w="25400">
            <a:solidFill>
              <a:srgbClr val="FF99FF"/>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477"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必要な機能等</a:t>
            </a:r>
          </a:p>
        </p:txBody>
      </p:sp>
      <p:sp>
        <p:nvSpPr>
          <p:cNvPr id="14" name="正方形/長方形 13"/>
          <p:cNvSpPr/>
          <p:nvPr/>
        </p:nvSpPr>
        <p:spPr>
          <a:xfrm>
            <a:off x="116345" y="5336903"/>
            <a:ext cx="4311639" cy="1149666"/>
          </a:xfrm>
          <a:prstGeom prst="rect">
            <a:avLst/>
          </a:prstGeom>
          <a:solidFill>
            <a:srgbClr val="FFFFCC"/>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en-US" altLang="ja-JP"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　個別事例を積み重ね、地域の共通課題を捉え、地域づくりの</a:t>
            </a:r>
            <a:endParaRPr kumimoji="1" lang="en-US" altLang="ja-JP"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　ために活用することが重要である。　</a:t>
            </a:r>
            <a:endParaRPr kumimoji="1" lang="en-US" altLang="ja-JP"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108" b="0" i="0" u="none" strike="noStrike" kern="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　</a:t>
            </a:r>
            <a:r>
              <a:rPr kumimoji="1" lang="ja-JP" altLang="ja-JP" sz="1108"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a:rPr>
              <a:t>必要な機能が適切に実施されているかどうか、定期的に又</a:t>
            </a:r>
            <a:endParaRPr kumimoji="1" lang="en-US" altLang="ja-JP" sz="1108"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108"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a:rPr>
              <a:t>　</a:t>
            </a:r>
            <a:r>
              <a:rPr kumimoji="1" lang="ja-JP" altLang="ja-JP" sz="1108"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a:rPr>
              <a:t>は必要な時に、</a:t>
            </a:r>
            <a:r>
              <a:rPr kumimoji="1" lang="ja-JP" altLang="en-US" sz="1108"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a:rPr>
              <a:t>運営に</a:t>
            </a:r>
            <a:r>
              <a:rPr kumimoji="1" lang="ja-JP" altLang="ja-JP" sz="1108"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a:rPr>
              <a:t>必要な機能の実施状況を把握し</a:t>
            </a:r>
            <a:r>
              <a:rPr kumimoji="1" lang="ja-JP" altLang="ja-JP" sz="1108" b="0" i="0" u="none" strike="noStrike" kern="100" cap="none" spc="0" normalizeH="0" baseline="0" noProof="0" dirty="0" err="1">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a:rPr>
              <a:t>な</a:t>
            </a:r>
            <a:r>
              <a:rPr kumimoji="1" lang="ja-JP" altLang="ja-JP" sz="1108"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a:rPr>
              <a:t>けれ</a:t>
            </a:r>
            <a:endParaRPr kumimoji="1" lang="en-US" altLang="ja-JP" sz="1108"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108"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a:rPr>
              <a:t>　</a:t>
            </a:r>
            <a:r>
              <a:rPr kumimoji="1" lang="ja-JP" altLang="ja-JP" sz="1108" b="0" i="0" u="none" strike="noStrike" kern="100" cap="none" spc="0" normalizeH="0" baseline="0" noProof="0" dirty="0" err="1">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a:rPr>
              <a:t>ば</a:t>
            </a:r>
            <a:r>
              <a:rPr kumimoji="1" lang="ja-JP" altLang="ja-JP" sz="1108"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a:rPr>
              <a:t>ならない。</a:t>
            </a:r>
            <a:endParaRPr kumimoji="1" lang="en-US" altLang="ja-JP" sz="1108"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a:endParaRPr>
          </a:p>
        </p:txBody>
      </p:sp>
      <p:sp>
        <p:nvSpPr>
          <p:cNvPr id="15" name="正方形/長方形 14"/>
          <p:cNvSpPr/>
          <p:nvPr/>
        </p:nvSpPr>
        <p:spPr>
          <a:xfrm>
            <a:off x="116347" y="5190187"/>
            <a:ext cx="1791359" cy="293440"/>
          </a:xfrm>
          <a:prstGeom prst="rect">
            <a:avLst/>
          </a:prstGeom>
          <a:solidFill>
            <a:srgbClr val="FFCCFF"/>
          </a:solidFill>
          <a:ln w="25400">
            <a:solidFill>
              <a:srgbClr val="FF99FF"/>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477"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運営上の留意点</a:t>
            </a:r>
          </a:p>
        </p:txBody>
      </p:sp>
      <p:sp>
        <p:nvSpPr>
          <p:cNvPr id="16" name="正方形/長方形 15"/>
          <p:cNvSpPr/>
          <p:nvPr/>
        </p:nvSpPr>
        <p:spPr>
          <a:xfrm>
            <a:off x="4716018" y="2026073"/>
            <a:ext cx="4320479" cy="4460497"/>
          </a:xfrm>
          <a:prstGeom prst="rect">
            <a:avLst/>
          </a:prstGeom>
          <a:solidFill>
            <a:srgbClr val="FFFFCC"/>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en-US" altLang="ja-JP" sz="1292"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en-US"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a:t>
            </a:r>
            <a:r>
              <a:rPr kumimoji="1" lang="ja-JP" altLang="en-US"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整備に向けた取組</a:t>
            </a:r>
            <a:r>
              <a:rPr kumimoji="1" lang="en-US"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a:t>
            </a: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　地域における</a:t>
            </a:r>
            <a:r>
              <a:rPr kumimoji="1" lang="ja-JP"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明朝"/>
              </a:rPr>
              <a:t>ニーズの把握や課題の整理を早期</a:t>
            </a:r>
            <a:endParaRPr kumimoji="1" lang="en-US"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明朝"/>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明朝"/>
              </a:rPr>
              <a:t>　</a:t>
            </a:r>
            <a:r>
              <a:rPr kumimoji="1" lang="ja-JP"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ＭＳ 明朝"/>
              </a:rPr>
              <a:t>に行い、積極的な整備を進める必要がある。</a:t>
            </a:r>
            <a:endParaRPr kumimoji="1" lang="en-US"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a:p>
            <a:pPr marL="0" marR="0" lvl="0" indent="0" algn="l" defTabSz="844083" rtl="0" eaLnBrk="1" fontAlgn="auto" latinLnBrk="0" hangingPunct="1">
              <a:lnSpc>
                <a:spcPct val="100000"/>
              </a:lnSpc>
              <a:spcBef>
                <a:spcPts val="0"/>
              </a:spcBef>
              <a:spcAft>
                <a:spcPts val="0"/>
              </a:spcAft>
              <a:buClrTx/>
              <a:buSzTx/>
              <a:buFontTx/>
              <a:buNone/>
              <a:tabLst/>
              <a:defRPr/>
            </a:pPr>
            <a:endParaRPr kumimoji="1" lang="en-US"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　</a:t>
            </a:r>
            <a:r>
              <a:rPr kumimoji="1" lang="ja-JP"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拠点等の整備については、必要な機能等の実効</a:t>
            </a:r>
            <a:endParaRPr kumimoji="1" lang="en-US"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　</a:t>
            </a:r>
            <a:r>
              <a:rPr kumimoji="1" lang="ja-JP"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性</a:t>
            </a:r>
            <a:r>
              <a:rPr kumimoji="1" lang="ja-JP" altLang="en-US"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の</a:t>
            </a:r>
            <a:r>
              <a:rPr kumimoji="1" lang="ja-JP"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担保等により</a:t>
            </a:r>
            <a:r>
              <a:rPr kumimoji="1" lang="ja-JP" altLang="en-US"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市町村が</a:t>
            </a:r>
            <a:r>
              <a:rPr kumimoji="1" lang="ja-JP"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総合的に判断</a:t>
            </a:r>
            <a:r>
              <a:rPr kumimoji="1" lang="ja-JP" altLang="en-US"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する</a:t>
            </a:r>
            <a:r>
              <a:rPr kumimoji="1" lang="ja-JP"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a:t>
            </a:r>
            <a:endParaRPr kumimoji="1" lang="en-US"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　（</a:t>
            </a:r>
            <a:r>
              <a:rPr kumimoji="1" lang="ja-JP"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拠点等の整備時期を明確にしておくことが必要</a:t>
            </a:r>
            <a:r>
              <a:rPr kumimoji="1" lang="ja-JP" altLang="en-US"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a:t>
            </a:r>
            <a:endParaRPr kumimoji="1" lang="en-US"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a:p>
            <a:pPr marL="0" marR="0" lvl="0" indent="0" algn="just" defTabSz="844083" rtl="0" eaLnBrk="1" fontAlgn="base" latinLnBrk="0" hangingPunct="0">
              <a:lnSpc>
                <a:spcPct val="100000"/>
              </a:lnSpc>
              <a:spcBef>
                <a:spcPts val="0"/>
              </a:spcBef>
              <a:spcAft>
                <a:spcPts val="0"/>
              </a:spcAft>
              <a:buClrTx/>
              <a:buSzTx/>
              <a:buFontTx/>
              <a:buNone/>
              <a:tabLst/>
              <a:defRPr/>
            </a:pPr>
            <a:endParaRPr kumimoji="1" lang="en-US"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a:p>
            <a:pPr marL="0" marR="0" lvl="0" indent="0" algn="just" defTabSz="844083" rtl="0" eaLnBrk="1" fontAlgn="base" latinLnBrk="0" hangingPunct="0">
              <a:lnSpc>
                <a:spcPct val="100000"/>
              </a:lnSpc>
              <a:spcBef>
                <a:spcPts val="0"/>
              </a:spcBef>
              <a:spcAft>
                <a:spcPts val="0"/>
              </a:spcAft>
              <a:buClrTx/>
              <a:buSzTx/>
              <a:buFontTx/>
              <a:buNone/>
              <a:tabLst/>
              <a:defRPr/>
            </a:pPr>
            <a:r>
              <a:rPr kumimoji="1" lang="en-US"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a:t>
            </a:r>
            <a:r>
              <a:rPr kumimoji="1" lang="ja-JP" altLang="en-US"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必要な機能の充実・強化</a:t>
            </a:r>
            <a:r>
              <a:rPr kumimoji="1" lang="en-US"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a:t>
            </a:r>
          </a:p>
          <a:p>
            <a:pPr marL="0" marR="0" lvl="0" indent="0" algn="just" defTabSz="844083" rtl="0" eaLnBrk="1" fontAlgn="base" latinLnBrk="0" hangingPunct="0">
              <a:lnSpc>
                <a:spcPct val="100000"/>
              </a:lnSpc>
              <a:spcBef>
                <a:spcPts val="0"/>
              </a:spcBef>
              <a:spcAft>
                <a:spcPts val="0"/>
              </a:spcAft>
              <a:buClrTx/>
              <a:buSzTx/>
              <a:buFontTx/>
              <a:buNone/>
              <a:tabLst/>
              <a:defRPr/>
            </a:pPr>
            <a:r>
              <a:rPr kumimoji="1" lang="ja-JP" altLang="en-US"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　地域の課題や目標を共有しながら、相互に</a:t>
            </a:r>
            <a:r>
              <a:rPr kumimoji="1" lang="ja-JP" altLang="en-US" sz="1292" b="0" i="0" u="none" strike="noStrike" kern="100" cap="none" spc="0" normalizeH="0" baseline="0" noProof="0" dirty="0" err="1">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連携す</a:t>
            </a:r>
            <a:endParaRPr kumimoji="1" lang="en-US"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a:p>
            <a:pPr marL="0" marR="0" lvl="0" indent="0" algn="just" defTabSz="844083" rtl="0" eaLnBrk="1" fontAlgn="base" latinLnBrk="0" hangingPunct="0">
              <a:lnSpc>
                <a:spcPct val="100000"/>
              </a:lnSpc>
              <a:spcBef>
                <a:spcPts val="0"/>
              </a:spcBef>
              <a:spcAft>
                <a:spcPts val="0"/>
              </a:spcAft>
              <a:buClrTx/>
              <a:buSzTx/>
              <a:buFontTx/>
              <a:buNone/>
              <a:tabLst/>
              <a:defRPr/>
            </a:pPr>
            <a:r>
              <a:rPr kumimoji="1" lang="ja-JP" altLang="en-US"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　</a:t>
            </a:r>
            <a:r>
              <a:rPr kumimoji="1" lang="ja-JP" altLang="en-US" sz="1292" b="0" i="0" u="none" strike="noStrike" kern="100" cap="none" spc="0" normalizeH="0" baseline="0" noProof="0" dirty="0" err="1">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る</a:t>
            </a:r>
            <a:r>
              <a:rPr kumimoji="1" lang="ja-JP" altLang="en-US"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効果的な取組を推進していくこと。</a:t>
            </a:r>
            <a:endParaRPr kumimoji="1" lang="en-US"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a:p>
            <a:pPr marL="0" marR="0" lvl="0" indent="0" algn="just" defTabSz="844083" rtl="0" eaLnBrk="1" fontAlgn="base" latinLnBrk="0" hangingPunct="0">
              <a:lnSpc>
                <a:spcPct val="100000"/>
              </a:lnSpc>
              <a:spcBef>
                <a:spcPts val="0"/>
              </a:spcBef>
              <a:spcAft>
                <a:spcPts val="0"/>
              </a:spcAft>
              <a:buClrTx/>
              <a:buSzTx/>
              <a:buFontTx/>
              <a:buNone/>
              <a:tabLst/>
              <a:defRPr/>
            </a:pPr>
            <a:endParaRPr kumimoji="1" lang="en-US"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a:p>
            <a:pPr marL="0" marR="0" lvl="0" indent="0" algn="just" defTabSz="844083" rtl="0" eaLnBrk="1" fontAlgn="base" latinLnBrk="0" hangingPunct="0">
              <a:lnSpc>
                <a:spcPct val="100000"/>
              </a:lnSpc>
              <a:spcBef>
                <a:spcPts val="0"/>
              </a:spcBef>
              <a:spcAft>
                <a:spcPts val="0"/>
              </a:spcAft>
              <a:buClrTx/>
              <a:buSzTx/>
              <a:buFontTx/>
              <a:buNone/>
              <a:tabLst/>
              <a:defRPr/>
            </a:pPr>
            <a:r>
              <a:rPr kumimoji="1" lang="ja-JP" altLang="en-US"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　効果的な運営の継続</a:t>
            </a:r>
            <a:endParaRPr kumimoji="1" lang="en-US"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a:p>
            <a:pPr marL="0" marR="0" lvl="0" indent="0" algn="just" defTabSz="844083" rtl="0" eaLnBrk="1" fontAlgn="base" latinLnBrk="0" hangingPunct="0">
              <a:lnSpc>
                <a:spcPct val="100000"/>
              </a:lnSpc>
              <a:spcBef>
                <a:spcPts val="0"/>
              </a:spcBef>
              <a:spcAft>
                <a:spcPts val="0"/>
              </a:spcAft>
              <a:buClrTx/>
              <a:buSzTx/>
              <a:buFontTx/>
              <a:buNone/>
              <a:tabLst/>
              <a:defRPr/>
            </a:pPr>
            <a:r>
              <a:rPr kumimoji="1" lang="ja-JP" altLang="en-US"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　・　市町村の定期的な評価</a:t>
            </a:r>
            <a:endParaRPr kumimoji="1" lang="en-US"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a:p>
            <a:pPr marL="0" marR="0" lvl="0" indent="0" algn="just" defTabSz="844083" rtl="0" eaLnBrk="1" fontAlgn="base" latinLnBrk="0" hangingPunct="0">
              <a:lnSpc>
                <a:spcPct val="100000"/>
              </a:lnSpc>
              <a:spcBef>
                <a:spcPts val="0"/>
              </a:spcBef>
              <a:spcAft>
                <a:spcPts val="0"/>
              </a:spcAft>
              <a:buClrTx/>
              <a:buSzTx/>
              <a:buFontTx/>
              <a:buNone/>
              <a:tabLst/>
              <a:defRPr/>
            </a:pPr>
            <a:r>
              <a:rPr kumimoji="1" lang="ja-JP" altLang="en-US"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　・　</a:t>
            </a:r>
            <a:r>
              <a:rPr kumimoji="1" lang="ja-JP"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拠点等の取組情報の公表（普及・啓発）</a:t>
            </a:r>
            <a:endParaRPr kumimoji="1" lang="en-US"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a:p>
            <a:pPr marL="0" marR="0" lvl="0" indent="0" algn="just" defTabSz="844083" rtl="0" eaLnBrk="1" fontAlgn="base" latinLnBrk="0" hangingPunct="0">
              <a:lnSpc>
                <a:spcPct val="100000"/>
              </a:lnSpc>
              <a:spcBef>
                <a:spcPts val="0"/>
              </a:spcBef>
              <a:spcAft>
                <a:spcPts val="0"/>
              </a:spcAft>
              <a:buClrTx/>
              <a:buSzTx/>
              <a:buFontTx/>
              <a:buNone/>
              <a:tabLst/>
              <a:defRPr/>
            </a:pPr>
            <a:r>
              <a:rPr kumimoji="1" lang="en-US"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 </a:t>
            </a:r>
          </a:p>
          <a:p>
            <a:pPr marL="0" marR="0" lvl="0" indent="0" algn="just" defTabSz="844083" rtl="0" eaLnBrk="1" fontAlgn="base" latinLnBrk="0" hangingPunct="0">
              <a:lnSpc>
                <a:spcPct val="100000"/>
              </a:lnSpc>
              <a:spcBef>
                <a:spcPts val="0"/>
              </a:spcBef>
              <a:spcAft>
                <a:spcPts val="0"/>
              </a:spcAft>
              <a:buClrTx/>
              <a:buSzTx/>
              <a:buFontTx/>
              <a:buNone/>
              <a:tabLst/>
              <a:defRPr/>
            </a:pPr>
            <a:r>
              <a:rPr kumimoji="1" lang="en-US"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a:t>
            </a:r>
            <a:r>
              <a:rPr kumimoji="1" lang="ja-JP"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都道府県の役割</a:t>
            </a:r>
            <a:r>
              <a:rPr kumimoji="1" lang="en-US"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a:t>
            </a:r>
          </a:p>
          <a:p>
            <a:pPr marL="0" marR="0" lvl="0" indent="0" algn="just" defTabSz="844083" rtl="0" eaLnBrk="1" fontAlgn="base" latinLnBrk="0" hangingPunct="0">
              <a:lnSpc>
                <a:spcPct val="100000"/>
              </a:lnSpc>
              <a:spcBef>
                <a:spcPts val="0"/>
              </a:spcBef>
              <a:spcAft>
                <a:spcPts val="0"/>
              </a:spcAft>
              <a:buClrTx/>
              <a:buSzTx/>
              <a:buFontTx/>
              <a:buNone/>
              <a:tabLst/>
              <a:defRPr/>
            </a:pPr>
            <a:r>
              <a:rPr kumimoji="1" lang="ja-JP" altLang="en-US"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　</a:t>
            </a:r>
            <a:r>
              <a:rPr kumimoji="1" lang="ja-JP"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都道府県は、拠点等の整備、運営に関する研修会</a:t>
            </a:r>
            <a:endParaRPr kumimoji="1" lang="en-US"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a:p>
            <a:pPr marL="0" marR="0" lvl="0" indent="0" algn="just" defTabSz="844083" rtl="0" eaLnBrk="1" fontAlgn="base" latinLnBrk="0" hangingPunct="0">
              <a:lnSpc>
                <a:spcPct val="100000"/>
              </a:lnSpc>
              <a:spcBef>
                <a:spcPts val="0"/>
              </a:spcBef>
              <a:spcAft>
                <a:spcPts val="0"/>
              </a:spcAft>
              <a:buClrTx/>
              <a:buSzTx/>
              <a:buFontTx/>
              <a:buNone/>
              <a:tabLst/>
              <a:defRPr/>
            </a:pPr>
            <a:r>
              <a:rPr kumimoji="1" lang="ja-JP" altLang="en-US"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　</a:t>
            </a:r>
            <a:r>
              <a:rPr kumimoji="1" lang="ja-JP"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等を開催し、管内市町村における好事例（優良事例）</a:t>
            </a:r>
            <a:endParaRPr kumimoji="1" lang="en-US"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a:p>
            <a:pPr marL="0" marR="0" lvl="0" indent="0" algn="just" defTabSz="844083" rtl="0" eaLnBrk="1" fontAlgn="base" latinLnBrk="0" hangingPunct="0">
              <a:lnSpc>
                <a:spcPct val="100000"/>
              </a:lnSpc>
              <a:spcBef>
                <a:spcPts val="0"/>
              </a:spcBef>
              <a:spcAft>
                <a:spcPts val="0"/>
              </a:spcAft>
              <a:buClrTx/>
              <a:buSzTx/>
              <a:buFontTx/>
              <a:buNone/>
              <a:tabLst/>
              <a:defRPr/>
            </a:pPr>
            <a:r>
              <a:rPr kumimoji="1" lang="ja-JP" altLang="en-US"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　</a:t>
            </a:r>
            <a:r>
              <a:rPr kumimoji="1" lang="ja-JP"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の紹介、また、現状や課題等を把握し、共有するなど</a:t>
            </a:r>
            <a:endParaRPr kumimoji="1" lang="en-US"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a:p>
            <a:pPr marL="0" marR="0" lvl="0" indent="0" algn="just" defTabSz="844083" rtl="0" eaLnBrk="1" fontAlgn="base" latinLnBrk="0" hangingPunct="0">
              <a:lnSpc>
                <a:spcPct val="100000"/>
              </a:lnSpc>
              <a:spcBef>
                <a:spcPts val="0"/>
              </a:spcBef>
              <a:spcAft>
                <a:spcPts val="0"/>
              </a:spcAft>
              <a:buClrTx/>
              <a:buSzTx/>
              <a:buFontTx/>
              <a:buNone/>
              <a:tabLst/>
              <a:defRPr/>
            </a:pPr>
            <a:r>
              <a:rPr kumimoji="1" lang="ja-JP" altLang="en-US"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　</a:t>
            </a:r>
            <a:r>
              <a:rPr kumimoji="1" lang="ja-JP"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後方的かつ継続的な支援を図る</a:t>
            </a:r>
            <a:r>
              <a:rPr kumimoji="1" lang="ja-JP" altLang="en-US"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a:t>
            </a:r>
            <a:endParaRPr kumimoji="1" lang="en-US" altLang="ja-JP" sz="1292"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p:txBody>
      </p:sp>
      <p:sp>
        <p:nvSpPr>
          <p:cNvPr id="17" name="正方形/長方形 16"/>
          <p:cNvSpPr/>
          <p:nvPr/>
        </p:nvSpPr>
        <p:spPr>
          <a:xfrm>
            <a:off x="4716017" y="1879355"/>
            <a:ext cx="3663567" cy="311325"/>
          </a:xfrm>
          <a:prstGeom prst="rect">
            <a:avLst/>
          </a:prstGeom>
          <a:solidFill>
            <a:srgbClr val="FFCCFF"/>
          </a:solidFill>
          <a:ln w="25400">
            <a:solidFill>
              <a:srgbClr val="FF99FF"/>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1477"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市町村・都道府県の責務と役割</a:t>
            </a:r>
          </a:p>
        </p:txBody>
      </p:sp>
      <p:sp>
        <p:nvSpPr>
          <p:cNvPr id="13" name="フッター プレースホルダー 12">
            <a:extLst>
              <a:ext uri="{FF2B5EF4-FFF2-40B4-BE49-F238E27FC236}">
                <a16:creationId xmlns:a16="http://schemas.microsoft.com/office/drawing/2014/main" xmlns="" id="{E0A70B49-9F66-488E-8673-DD0482EF2FB2}"/>
              </a:ext>
            </a:extLst>
          </p:cNvPr>
          <p:cNvSpPr>
            <a:spLocks noGrp="1"/>
          </p:cNvSpPr>
          <p:nvPr>
            <p:ph type="ftr" sz="quarter" idx="11"/>
          </p:nvPr>
        </p:nvSpPr>
        <p:spPr/>
        <p:txBody>
          <a:bodyPr/>
          <a:lstStyle/>
          <a:p>
            <a:pPr algn="l" fontAlgn="auto">
              <a:spcBef>
                <a:spcPts val="0"/>
              </a:spcBef>
              <a:spcAft>
                <a:spcPts val="0"/>
              </a:spcAft>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9" name="スライド番号プレースホルダー 18">
            <a:extLst>
              <a:ext uri="{FF2B5EF4-FFF2-40B4-BE49-F238E27FC236}">
                <a16:creationId xmlns:a16="http://schemas.microsoft.com/office/drawing/2014/main" xmlns="" id="{52ED6033-1499-4DB3-9E41-793DC7B2E82B}"/>
              </a:ext>
            </a:extLst>
          </p:cNvPr>
          <p:cNvSpPr>
            <a:spLocks noGrp="1"/>
          </p:cNvSpPr>
          <p:nvPr>
            <p:ph type="sldNum" sz="quarter" idx="12"/>
          </p:nvPr>
        </p:nvSpPr>
        <p:spPr/>
        <p:txBody>
          <a:bodyPr/>
          <a:lstStyle/>
          <a:p>
            <a:pPr fontAlgn="auto">
              <a:spcBef>
                <a:spcPts val="0"/>
              </a:spcBef>
              <a:spcAft>
                <a:spcPts val="0"/>
              </a:spcAft>
            </a:pPr>
            <a:fld id="{2374A7FC-181C-448A-8890-E474C037D3AD}" type="slidenum">
              <a:rPr lang="ja-JP" altLang="en-US" smtClean="0">
                <a:solidFill>
                  <a:prstClr val="black">
                    <a:tint val="75000"/>
                  </a:prstClr>
                </a:solidFill>
                <a:latin typeface="Calibri"/>
                <a:ea typeface="ＭＳ Ｐゴシック"/>
              </a:rPr>
              <a:pPr fontAlgn="auto">
                <a:spcBef>
                  <a:spcPts val="0"/>
                </a:spcBef>
                <a:spcAft>
                  <a:spcPts val="0"/>
                </a:spcAft>
              </a:pPr>
              <a:t>20</a:t>
            </a:fld>
            <a:endParaRPr lang="ja-JP" altLang="en-US" dirty="0">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36891524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角丸四角形 55"/>
          <p:cNvSpPr/>
          <p:nvPr/>
        </p:nvSpPr>
        <p:spPr>
          <a:xfrm>
            <a:off x="52117" y="903181"/>
            <a:ext cx="9000850" cy="930565"/>
          </a:xfrm>
          <a:prstGeom prst="roundRect">
            <a:avLst>
              <a:gd name="adj" fmla="val 9949"/>
            </a:avLst>
          </a:prstGeom>
          <a:solidFill>
            <a:srgbClr val="FFFFFF"/>
          </a:solidFill>
          <a:ln w="3175" cap="flat" cmpd="sng" algn="ctr">
            <a:solidFill>
              <a:schemeClr val="tx2">
                <a:lumMod val="75000"/>
              </a:schemeClr>
            </a:solidFill>
            <a:prstDash val="solid"/>
          </a:ln>
          <a:effectLst>
            <a:outerShdw blurRad="50800" dist="38100" dir="2700000" algn="tl" rotWithShape="0">
              <a:prstClr val="black">
                <a:alpha val="40000"/>
              </a:prstClr>
            </a:outerShdw>
          </a:effectLst>
        </p:spPr>
        <p:txBody>
          <a:bodyPr anchor="t"/>
          <a:lstStyle/>
          <a:p>
            <a:pPr marL="0" marR="0" lvl="0" indent="152404" algn="l" defTabSz="844083" rtl="0" eaLnBrk="0" fontAlgn="auto" latinLnBrk="0" hangingPunct="0">
              <a:lnSpc>
                <a:spcPct val="100000"/>
              </a:lnSpc>
              <a:spcBef>
                <a:spcPts val="0"/>
              </a:spcBef>
              <a:spcAft>
                <a:spcPts val="0"/>
              </a:spcAft>
              <a:buClrTx/>
              <a:buSzTx/>
              <a:buFontTx/>
              <a:buNone/>
              <a:tabLst/>
              <a:defRPr/>
            </a:pPr>
            <a:r>
              <a:rPr kumimoji="0" lang="ja-JP" altLang="en-US" sz="1662" b="0" i="0" u="none" strike="noStrike" kern="0" cap="none" spc="0" normalizeH="0" baseline="0" noProof="0" dirty="0">
                <a:ln>
                  <a:noFill/>
                </a:ln>
                <a:solidFill>
                  <a:srgbClr val="333399">
                    <a:lumMod val="50000"/>
                  </a:srgbClr>
                </a:solidFill>
                <a:effectLst/>
                <a:uLnTx/>
                <a:uFillTx/>
                <a:latin typeface="HGPｺﾞｼｯｸM" pitchFamily="50" charset="-128"/>
                <a:ea typeface="HGPｺﾞｼｯｸM" pitchFamily="50" charset="-128"/>
                <a:cs typeface="+mn-cs"/>
              </a:rPr>
              <a:t>障害者の重度化・高齢化や「親亡き後」を見据え、</a:t>
            </a:r>
            <a:r>
              <a:rPr kumimoji="0" lang="ja-JP" altLang="en-US" sz="1662" b="0" i="0" u="none" strike="noStrike" kern="0" cap="none" spc="0" normalizeH="0" baseline="0" noProof="0" dirty="0">
                <a:ln>
                  <a:noFill/>
                </a:ln>
                <a:solidFill>
                  <a:srgbClr val="333399">
                    <a:lumMod val="50000"/>
                  </a:srgbClr>
                </a:solidFill>
                <a:effectLst/>
                <a:uLnTx/>
                <a:uFillTx/>
                <a:latin typeface="ＤＦ特太ゴシック体" pitchFamily="49" charset="-128"/>
                <a:ea typeface="ＤＦ特太ゴシック体" pitchFamily="49" charset="-128"/>
                <a:cs typeface="+mn-cs"/>
              </a:rPr>
              <a:t>居住支援のための機能（相談、緊急時の受け入れ・対応、体験の機会・場、専門的人材の確保・養成、地域の体制づくり）</a:t>
            </a:r>
            <a:r>
              <a:rPr kumimoji="0" lang="ja-JP" altLang="en-US" sz="1662" b="0" i="0" u="none" strike="noStrike" kern="0" cap="none" spc="0" normalizeH="0" baseline="0" noProof="0" dirty="0">
                <a:ln>
                  <a:noFill/>
                </a:ln>
                <a:solidFill>
                  <a:srgbClr val="333399">
                    <a:lumMod val="50000"/>
                  </a:srgbClr>
                </a:solidFill>
                <a:effectLst/>
                <a:uLnTx/>
                <a:uFillTx/>
                <a:latin typeface="HGPｺﾞｼｯｸM" pitchFamily="50" charset="-128"/>
                <a:ea typeface="HGPｺﾞｼｯｸM" pitchFamily="50" charset="-128"/>
                <a:cs typeface="+mn-cs"/>
              </a:rPr>
              <a:t>を、地域の実情に応じた創意工夫により整備し、障害者の生活を地域全体で支えるサービス提供体制を構築。</a:t>
            </a:r>
            <a:endParaRPr kumimoji="0" lang="en-US" altLang="ja-JP" sz="1846" b="0" i="0" u="none" strike="noStrike" kern="0" cap="none" spc="0" normalizeH="0" baseline="0" noProof="0" dirty="0">
              <a:ln>
                <a:noFill/>
              </a:ln>
              <a:solidFill>
                <a:srgbClr val="333399">
                  <a:lumMod val="50000"/>
                </a:srgbClr>
              </a:solidFill>
              <a:effectLst/>
              <a:uLnTx/>
              <a:uFillTx/>
              <a:latin typeface="HGPｺﾞｼｯｸM" pitchFamily="50" charset="-128"/>
              <a:ea typeface="HGPｺﾞｼｯｸM" pitchFamily="50" charset="-128"/>
              <a:cs typeface="+mn-cs"/>
            </a:endParaRPr>
          </a:p>
        </p:txBody>
      </p:sp>
      <p:sp>
        <p:nvSpPr>
          <p:cNvPr id="66" name="テキスト ボックス 65"/>
          <p:cNvSpPr txBox="1"/>
          <p:nvPr/>
        </p:nvSpPr>
        <p:spPr>
          <a:xfrm>
            <a:off x="125610" y="371429"/>
            <a:ext cx="8859312" cy="398814"/>
          </a:xfrm>
          <a:prstGeom prst="rect">
            <a:avLst/>
          </a:prstGeom>
          <a:ln>
            <a:solidFill>
              <a:srgbClr val="31849B"/>
            </a:solidFill>
          </a:ln>
        </p:spPr>
        <p:style>
          <a:lnRef idx="1">
            <a:schemeClr val="accent5"/>
          </a:lnRef>
          <a:fillRef idx="2">
            <a:schemeClr val="accent5"/>
          </a:fillRef>
          <a:effectRef idx="1">
            <a:schemeClr val="accent5"/>
          </a:effectRef>
          <a:fontRef idx="minor">
            <a:schemeClr val="dk1"/>
          </a:fontRef>
        </p:style>
        <p:txBody>
          <a:bodyPr wrap="square" rtlCol="0" anchor="ctr" anchorCtr="0">
            <a:noAutofit/>
          </a:bodyPr>
          <a:lstStyle/>
          <a:p>
            <a:pPr marL="0" marR="0" lvl="0" indent="0" algn="ctr" defTabSz="843966" rtl="0" eaLnBrk="1" fontAlgn="auto" latinLnBrk="0" hangingPunct="1">
              <a:lnSpc>
                <a:spcPct val="100000"/>
              </a:lnSpc>
              <a:spcBef>
                <a:spcPts val="0"/>
              </a:spcBef>
              <a:spcAft>
                <a:spcPts val="0"/>
              </a:spcAft>
              <a:buClrTx/>
              <a:buSzTx/>
              <a:buFontTx/>
              <a:buNone/>
              <a:tabLst/>
              <a:defRPr/>
            </a:pPr>
            <a:r>
              <a:rPr kumimoji="1" lang="ja-JP" altLang="en-US" sz="2215" b="1" i="0" u="none" strike="noStrike" kern="1200" cap="none" spc="0" normalizeH="0" baseline="0" noProof="0" dirty="0">
                <a:ln>
                  <a:noFill/>
                </a:ln>
                <a:solidFill>
                  <a:srgbClr val="1F497D"/>
                </a:solidFill>
                <a:effectLst/>
                <a:uLnTx/>
                <a:uFillTx/>
                <a:latin typeface="HG丸ｺﾞｼｯｸM-PRO" pitchFamily="50" charset="-128"/>
                <a:ea typeface="HG丸ｺﾞｼｯｸM-PRO" pitchFamily="50" charset="-128"/>
                <a:cs typeface="+mn-cs"/>
              </a:rPr>
              <a:t>地域生活支援拠点等の整備について</a:t>
            </a:r>
          </a:p>
        </p:txBody>
      </p:sp>
      <p:sp>
        <p:nvSpPr>
          <p:cNvPr id="43" name="テキスト ボックス 221"/>
          <p:cNvSpPr>
            <a:spLocks noChangeArrowheads="1"/>
          </p:cNvSpPr>
          <p:nvPr/>
        </p:nvSpPr>
        <p:spPr bwMode="auto">
          <a:xfrm>
            <a:off x="1" y="1835348"/>
            <a:ext cx="9052966" cy="463680"/>
          </a:xfrm>
          <a:prstGeom prst="bevel">
            <a:avLst>
              <a:gd name="adj" fmla="val 12500"/>
            </a:avLst>
          </a:prstGeom>
          <a:noFill/>
          <a:ln w="9525">
            <a:noFill/>
            <a:miter lim="800000"/>
            <a:headEnd/>
            <a:tailEnd/>
          </a:ln>
        </p:spPr>
        <p:txBody>
          <a:bodyPr wrap="none" lIns="0" tIns="0" rIns="0" bIns="0" anchor="ctr"/>
          <a:lstStyle/>
          <a:p>
            <a:pPr marL="0" marR="0" lvl="0" indent="0" algn="l" defTabSz="1244429" rtl="0" eaLnBrk="1" fontAlgn="base" latinLnBrk="0" hangingPunct="1">
              <a:lnSpc>
                <a:spcPct val="100000"/>
              </a:lnSpc>
              <a:spcBef>
                <a:spcPct val="0"/>
              </a:spcBef>
              <a:spcAft>
                <a:spcPct val="0"/>
              </a:spcAft>
              <a:buClrTx/>
              <a:buSzTx/>
              <a:buFontTx/>
              <a:buNone/>
              <a:tabLst/>
              <a:defRPr/>
            </a:pPr>
            <a:r>
              <a:rPr kumimoji="0" lang="ja-JP" altLang="en-US" sz="1662" b="0" i="0" u="none" strike="noStrike" kern="0" cap="none" spc="0" normalizeH="0" baseline="0" noProof="0" dirty="0">
                <a:ln>
                  <a:noFill/>
                </a:ln>
                <a:solidFill>
                  <a:srgbClr val="333399">
                    <a:lumMod val="50000"/>
                  </a:srgbClr>
                </a:solidFill>
                <a:effectLst/>
                <a:uLnTx/>
                <a:uFillTx/>
                <a:latin typeface="Arial"/>
                <a:ea typeface="ＤＨＰ特太ゴシック体" pitchFamily="2" charset="-128"/>
                <a:cs typeface="+mn-cs"/>
              </a:rPr>
              <a:t>●地域生活支援拠点等の整備手法（イメージ</a:t>
            </a:r>
            <a:r>
              <a:rPr kumimoji="0" lang="ja-JP" altLang="en-US" sz="1477" b="0" i="0" u="none" strike="noStrike" kern="0" cap="none" spc="0" normalizeH="0" baseline="0" noProof="0" dirty="0">
                <a:ln>
                  <a:noFill/>
                </a:ln>
                <a:solidFill>
                  <a:srgbClr val="333399">
                    <a:lumMod val="50000"/>
                  </a:srgbClr>
                </a:solidFill>
                <a:effectLst/>
                <a:uLnTx/>
                <a:uFillTx/>
                <a:latin typeface="Arial"/>
                <a:ea typeface="ＤＨＰ特太ゴシック体" pitchFamily="2" charset="-128"/>
                <a:cs typeface="+mn-cs"/>
              </a:rPr>
              <a:t>）</a:t>
            </a:r>
            <a:r>
              <a:rPr kumimoji="0" lang="en-US" altLang="ja-JP" sz="1015" b="0" i="0" u="sng" strike="noStrike" kern="0" cap="none" spc="0" normalizeH="0" baseline="0" noProof="0" dirty="0">
                <a:ln>
                  <a:noFill/>
                </a:ln>
                <a:solidFill>
                  <a:srgbClr val="FF0000"/>
                </a:solidFill>
                <a:effectLst/>
                <a:uLnTx/>
                <a:uFillTx/>
                <a:latin typeface="ＭＳ Ｐゴシック"/>
                <a:ea typeface="ＭＳ Ｐゴシック"/>
                <a:cs typeface="+mn-cs"/>
              </a:rPr>
              <a:t>※</a:t>
            </a:r>
            <a:r>
              <a:rPr kumimoji="0" lang="ja-JP" altLang="en-US" sz="1015" b="0" i="0" u="sng" strike="noStrike" kern="0" cap="none" spc="0" normalizeH="0" baseline="0" noProof="0" dirty="0">
                <a:ln>
                  <a:noFill/>
                </a:ln>
                <a:solidFill>
                  <a:srgbClr val="FF0000"/>
                </a:solidFill>
                <a:effectLst/>
                <a:uLnTx/>
                <a:uFillTx/>
                <a:latin typeface="ＭＳ Ｐゴシック"/>
                <a:ea typeface="ＭＳ Ｐゴシック"/>
                <a:cs typeface="+mn-cs"/>
              </a:rPr>
              <a:t>あくまで参考例であり、これにとらわれず地域の実情に応じた整備を行うものとする。</a:t>
            </a:r>
          </a:p>
        </p:txBody>
      </p:sp>
      <p:sp>
        <p:nvSpPr>
          <p:cNvPr id="44" name="コンテンツ プレースホルダ 2"/>
          <p:cNvSpPr txBox="1">
            <a:spLocks/>
          </p:cNvSpPr>
          <p:nvPr/>
        </p:nvSpPr>
        <p:spPr bwMode="auto">
          <a:xfrm>
            <a:off x="73131" y="2276465"/>
            <a:ext cx="9000851" cy="413856"/>
          </a:xfrm>
          <a:prstGeom prst="rect">
            <a:avLst/>
          </a:prstGeom>
          <a:solidFill>
            <a:srgbClr val="FFCCFF">
              <a:alpha val="74902"/>
            </a:srgbClr>
          </a:solidFill>
          <a:ln w="34925" cmpd="dbl">
            <a:solidFill>
              <a:schemeClr val="tx2">
                <a:lumMod val="50000"/>
              </a:schemeClr>
            </a:solidFill>
            <a:prstDash val="dashDot"/>
            <a:headEnd/>
            <a:tailEnd/>
          </a:ln>
        </p:spPr>
        <p:style>
          <a:lnRef idx="2">
            <a:schemeClr val="accent1"/>
          </a:lnRef>
          <a:fillRef idx="1">
            <a:schemeClr val="lt1"/>
          </a:fillRef>
          <a:effectRef idx="0">
            <a:schemeClr val="accent1"/>
          </a:effectRef>
          <a:fontRef idx="minor">
            <a:schemeClr val="dk1"/>
          </a:fontRef>
        </p:style>
        <p:txBody>
          <a:bodyPr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477" b="0" i="0" u="none" strike="noStrike" kern="1200" cap="none" spc="0" normalizeH="0" baseline="0" noProof="0" dirty="0">
                <a:ln>
                  <a:noFill/>
                </a:ln>
                <a:solidFill>
                  <a:srgbClr val="1F497D">
                    <a:lumMod val="75000"/>
                  </a:srgbClr>
                </a:solidFill>
                <a:effectLst/>
                <a:uLnTx/>
                <a:uFillTx/>
                <a:latin typeface="ＭＳ Ｐゴシック" panose="020B0600070205080204" pitchFamily="50" charset="-128"/>
                <a:ea typeface="ＭＳ Ｐゴシック"/>
                <a:cs typeface="+mn-cs"/>
              </a:rPr>
              <a:t>各地域のニーズ、既存のサービスの整備状況など各地域の個別の状況に応じ、協議会等を活用して検討。</a:t>
            </a:r>
            <a:endParaRPr kumimoji="1" lang="en-US" altLang="ja-JP" sz="1477" b="0" i="0" u="none" strike="noStrike" kern="1200" cap="none" spc="0" normalizeH="0" baseline="0" noProof="0" dirty="0">
              <a:ln>
                <a:noFill/>
              </a:ln>
              <a:solidFill>
                <a:srgbClr val="1F497D">
                  <a:lumMod val="75000"/>
                </a:srgbClr>
              </a:solidFill>
              <a:effectLst/>
              <a:uLnTx/>
              <a:uFillTx/>
              <a:latin typeface="ＭＳ Ｐゴシック" panose="020B0600070205080204" pitchFamily="50" charset="-128"/>
              <a:ea typeface="ＭＳ Ｐゴシック"/>
              <a:cs typeface="+mn-cs"/>
            </a:endParaRPr>
          </a:p>
        </p:txBody>
      </p:sp>
      <p:grpSp>
        <p:nvGrpSpPr>
          <p:cNvPr id="45" name="グループ化 44"/>
          <p:cNvGrpSpPr/>
          <p:nvPr/>
        </p:nvGrpSpPr>
        <p:grpSpPr>
          <a:xfrm>
            <a:off x="52117" y="2830781"/>
            <a:ext cx="8932806" cy="3737850"/>
            <a:chOff x="81743" y="6030852"/>
            <a:chExt cx="6699083" cy="3131509"/>
          </a:xfrm>
        </p:grpSpPr>
        <p:sp>
          <p:nvSpPr>
            <p:cNvPr id="47" name="下矢印 46"/>
            <p:cNvSpPr/>
            <p:nvPr/>
          </p:nvSpPr>
          <p:spPr>
            <a:xfrm rot="10800000">
              <a:off x="3269163" y="8699825"/>
              <a:ext cx="274873" cy="254601"/>
            </a:xfrm>
            <a:prstGeom prst="downArrow">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969" b="0" i="0" u="none" strike="noStrike" kern="1200" cap="none" spc="0" normalizeH="0" baseline="0" noProof="0">
                <a:ln>
                  <a:noFill/>
                </a:ln>
                <a:solidFill>
                  <a:prstClr val="white"/>
                </a:solidFill>
                <a:effectLst/>
                <a:uLnTx/>
                <a:uFillTx/>
                <a:latin typeface="Arial"/>
                <a:ea typeface="ＭＳ Ｐゴシック"/>
                <a:cs typeface="+mn-cs"/>
              </a:endParaRPr>
            </a:p>
          </p:txBody>
        </p:sp>
        <p:sp>
          <p:nvSpPr>
            <p:cNvPr id="48" name="角丸四角形 47"/>
            <p:cNvSpPr/>
            <p:nvPr/>
          </p:nvSpPr>
          <p:spPr>
            <a:xfrm>
              <a:off x="81743" y="6169905"/>
              <a:ext cx="6699082" cy="2506551"/>
            </a:xfrm>
            <a:prstGeom prst="roundRect">
              <a:avLst>
                <a:gd name="adj" fmla="val 4056"/>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969" b="0" i="0" u="none" strike="noStrike" kern="1200" cap="none" spc="0" normalizeH="0" baseline="0" noProof="0">
                <a:ln>
                  <a:noFill/>
                </a:ln>
                <a:solidFill>
                  <a:prstClr val="white"/>
                </a:solidFill>
                <a:effectLst/>
                <a:uLnTx/>
                <a:uFillTx/>
                <a:latin typeface="Arial"/>
                <a:ea typeface="ＭＳ Ｐゴシック"/>
                <a:cs typeface="+mn-cs"/>
              </a:endParaRPr>
            </a:p>
          </p:txBody>
        </p:sp>
        <p:grpSp>
          <p:nvGrpSpPr>
            <p:cNvPr id="49" name="グループ化 48"/>
            <p:cNvGrpSpPr/>
            <p:nvPr/>
          </p:nvGrpSpPr>
          <p:grpSpPr>
            <a:xfrm>
              <a:off x="134291" y="6659289"/>
              <a:ext cx="6497026" cy="1969406"/>
              <a:chOff x="136076" y="2636914"/>
              <a:chExt cx="9671305" cy="4108639"/>
            </a:xfrm>
          </p:grpSpPr>
          <p:sp>
            <p:nvSpPr>
              <p:cNvPr id="57" name="角丸四角形 56"/>
              <p:cNvSpPr/>
              <p:nvPr/>
            </p:nvSpPr>
            <p:spPr>
              <a:xfrm>
                <a:off x="136076" y="2797895"/>
                <a:ext cx="4776824" cy="3947658"/>
              </a:xfrm>
              <a:prstGeom prst="roundRect">
                <a:avLst>
                  <a:gd name="adj" fmla="val 6201"/>
                </a:avLst>
              </a:prstGeom>
              <a:solidFill>
                <a:srgbClr val="FFFFFF"/>
              </a:solidFill>
              <a:ln w="31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969" b="0" i="0" u="none" strike="noStrike" kern="1200" cap="none" spc="0" normalizeH="0" baseline="0" noProof="0">
                  <a:ln>
                    <a:noFill/>
                  </a:ln>
                  <a:solidFill>
                    <a:prstClr val="white"/>
                  </a:solidFill>
                  <a:effectLst/>
                  <a:uLnTx/>
                  <a:uFillTx/>
                  <a:latin typeface="Arial"/>
                  <a:ea typeface="ＭＳ Ｐゴシック"/>
                  <a:cs typeface="+mn-cs"/>
                </a:endParaRPr>
              </a:p>
            </p:txBody>
          </p:sp>
          <p:sp>
            <p:nvSpPr>
              <p:cNvPr id="58" name="角丸四角形 57"/>
              <p:cNvSpPr/>
              <p:nvPr/>
            </p:nvSpPr>
            <p:spPr>
              <a:xfrm>
                <a:off x="5034285" y="2797895"/>
                <a:ext cx="4773096" cy="3947658"/>
              </a:xfrm>
              <a:prstGeom prst="roundRect">
                <a:avLst>
                  <a:gd name="adj" fmla="val 6201"/>
                </a:avLst>
              </a:prstGeom>
              <a:solidFill>
                <a:srgbClr val="FFFFFF"/>
              </a:solidFill>
              <a:ln w="31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969" b="0" i="0" u="none" strike="noStrike" kern="1200" cap="none" spc="0" normalizeH="0" baseline="0" noProof="0">
                  <a:ln>
                    <a:noFill/>
                  </a:ln>
                  <a:solidFill>
                    <a:prstClr val="white"/>
                  </a:solidFill>
                  <a:effectLst/>
                  <a:uLnTx/>
                  <a:uFillTx/>
                  <a:latin typeface="Arial"/>
                  <a:ea typeface="ＭＳ Ｐゴシック"/>
                  <a:cs typeface="+mn-cs"/>
                </a:endParaRPr>
              </a:p>
            </p:txBody>
          </p:sp>
          <p:sp>
            <p:nvSpPr>
              <p:cNvPr id="59" name="フローチャート : 判断 58"/>
              <p:cNvSpPr/>
              <p:nvPr/>
            </p:nvSpPr>
            <p:spPr>
              <a:xfrm>
                <a:off x="5524975" y="3591853"/>
                <a:ext cx="3728592" cy="2526274"/>
              </a:xfrm>
              <a:prstGeom prst="flowChartDecision">
                <a:avLst/>
              </a:prstGeom>
              <a:solidFill>
                <a:srgbClr val="99FF99">
                  <a:alpha val="25882"/>
                </a:srgbClr>
              </a:solidFill>
              <a:ln w="31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969" b="0" i="0" u="none" strike="noStrike" kern="1200" cap="none" spc="0" normalizeH="0" baseline="0" noProof="0">
                  <a:ln>
                    <a:noFill/>
                  </a:ln>
                  <a:solidFill>
                    <a:prstClr val="white"/>
                  </a:solidFill>
                  <a:effectLst/>
                  <a:uLnTx/>
                  <a:uFillTx/>
                  <a:latin typeface="Arial"/>
                  <a:ea typeface="ＭＳ Ｐゴシック"/>
                  <a:cs typeface="+mn-cs"/>
                </a:endParaRPr>
              </a:p>
            </p:txBody>
          </p:sp>
          <p:sp>
            <p:nvSpPr>
              <p:cNvPr id="60" name="角丸四角形 59"/>
              <p:cNvSpPr/>
              <p:nvPr/>
            </p:nvSpPr>
            <p:spPr>
              <a:xfrm>
                <a:off x="6731429" y="4054741"/>
                <a:ext cx="1437931" cy="354997"/>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97" tIns="42198" rIns="84397" bIns="42198"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0" lang="ja-JP" altLang="en-US" sz="1108"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メイリオ" pitchFamily="50" charset="-128"/>
                    <a:ea typeface="メイリオ" pitchFamily="50" charset="-128"/>
                    <a:cs typeface="+mn-cs"/>
                  </a:rPr>
                  <a:t>体験の機会・場</a:t>
                </a:r>
              </a:p>
            </p:txBody>
          </p:sp>
          <p:pic>
            <p:nvPicPr>
              <p:cNvPr id="61" name="Picture 24" descr="老人ホーム"/>
              <p:cNvPicPr>
                <a:picLocks noChangeAspect="1" noChangeArrowheads="1"/>
              </p:cNvPicPr>
              <p:nvPr/>
            </p:nvPicPr>
            <p:blipFill>
              <a:blip r:embed="rId2" cstate="print"/>
              <a:srcRect/>
              <a:stretch>
                <a:fillRect/>
              </a:stretch>
            </p:blipFill>
            <p:spPr bwMode="auto">
              <a:xfrm>
                <a:off x="6897216" y="3029758"/>
                <a:ext cx="1143381" cy="1055430"/>
              </a:xfrm>
              <a:prstGeom prst="rect">
                <a:avLst/>
              </a:prstGeom>
              <a:noFill/>
            </p:spPr>
          </p:pic>
          <p:sp>
            <p:nvSpPr>
              <p:cNvPr id="62" name="コンテンツ プレースホルダ 2"/>
              <p:cNvSpPr txBox="1">
                <a:spLocks/>
              </p:cNvSpPr>
              <p:nvPr/>
            </p:nvSpPr>
            <p:spPr bwMode="auto">
              <a:xfrm>
                <a:off x="1064568" y="2658269"/>
                <a:ext cx="2941519" cy="268281"/>
              </a:xfrm>
              <a:prstGeom prst="rect">
                <a:avLst/>
              </a:prstGeom>
              <a:solidFill>
                <a:schemeClr val="tx2">
                  <a:lumMod val="60000"/>
                  <a:lumOff val="40000"/>
                </a:schemeClr>
              </a:solidFill>
              <a:ln cmpd="dbl">
                <a:headEnd/>
                <a:tailEnd/>
              </a:ln>
            </p:spPr>
            <p:style>
              <a:lnRef idx="2">
                <a:schemeClr val="accent1"/>
              </a:lnRef>
              <a:fillRef idx="1">
                <a:schemeClr val="lt1"/>
              </a:fillRef>
              <a:effectRef idx="0">
                <a:schemeClr val="accent1"/>
              </a:effectRef>
              <a:fontRef idx="minor">
                <a:schemeClr val="dk1"/>
              </a:fontRef>
            </p:style>
            <p:txBody>
              <a:bodyPr tIns="0" bIns="0" anchor="b"/>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white"/>
                    </a:solidFill>
                    <a:effectLst/>
                    <a:uLnTx/>
                    <a:uFillTx/>
                    <a:latin typeface="メイリオ" pitchFamily="50" charset="-128"/>
                    <a:ea typeface="メイリオ" pitchFamily="50" charset="-128"/>
                    <a:cs typeface="+mn-cs"/>
                  </a:rPr>
                  <a:t>多機能拠点整備型</a:t>
                </a:r>
                <a:endParaRPr kumimoji="1" lang="en-US" altLang="ja-JP" sz="1015" b="0" i="0" u="none" strike="noStrike" kern="1200" cap="none" spc="0" normalizeH="0" baseline="0" noProof="0" dirty="0">
                  <a:ln>
                    <a:noFill/>
                  </a:ln>
                  <a:solidFill>
                    <a:prstClr val="white"/>
                  </a:solidFill>
                  <a:effectLst/>
                  <a:uLnTx/>
                  <a:uFillTx/>
                  <a:latin typeface="メイリオ" pitchFamily="50" charset="-128"/>
                  <a:ea typeface="メイリオ" pitchFamily="50" charset="-128"/>
                  <a:cs typeface="+mn-cs"/>
                </a:endParaRPr>
              </a:p>
            </p:txBody>
          </p:sp>
          <p:sp>
            <p:nvSpPr>
              <p:cNvPr id="65" name="コンテンツ プレースホルダ 2"/>
              <p:cNvSpPr txBox="1">
                <a:spLocks/>
              </p:cNvSpPr>
              <p:nvPr/>
            </p:nvSpPr>
            <p:spPr bwMode="auto">
              <a:xfrm>
                <a:off x="6609184" y="2636914"/>
                <a:ext cx="1560175" cy="289638"/>
              </a:xfrm>
              <a:prstGeom prst="rect">
                <a:avLst/>
              </a:prstGeom>
              <a:solidFill>
                <a:schemeClr val="tx2">
                  <a:lumMod val="60000"/>
                  <a:lumOff val="40000"/>
                </a:schemeClr>
              </a:solidFill>
              <a:ln cmpd="dbl">
                <a:headEnd/>
                <a:tailEnd/>
              </a:ln>
            </p:spPr>
            <p:style>
              <a:lnRef idx="2">
                <a:schemeClr val="accent1"/>
              </a:lnRef>
              <a:fillRef idx="1">
                <a:schemeClr val="lt1"/>
              </a:fillRef>
              <a:effectRef idx="0">
                <a:schemeClr val="accent1"/>
              </a:effectRef>
              <a:fontRef idx="minor">
                <a:schemeClr val="dk1"/>
              </a:fontRef>
            </p:style>
            <p:txBody>
              <a:bodyPr anchor="t"/>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white"/>
                    </a:solidFill>
                    <a:effectLst/>
                    <a:uLnTx/>
                    <a:uFillTx/>
                    <a:latin typeface="メイリオ" pitchFamily="50" charset="-128"/>
                    <a:ea typeface="メイリオ" pitchFamily="50" charset="-128"/>
                    <a:cs typeface="+mn-cs"/>
                  </a:rPr>
                  <a:t>面的整備型</a:t>
                </a:r>
                <a:endParaRPr kumimoji="1" lang="en-US" altLang="ja-JP" sz="1015" b="0" i="0" u="none" strike="noStrike" kern="1200" cap="none" spc="0" normalizeH="0" baseline="0" noProof="0" dirty="0">
                  <a:ln>
                    <a:noFill/>
                  </a:ln>
                  <a:solidFill>
                    <a:prstClr val="white"/>
                  </a:solidFill>
                  <a:effectLst/>
                  <a:uLnTx/>
                  <a:uFillTx/>
                  <a:latin typeface="メイリオ" pitchFamily="50" charset="-128"/>
                  <a:ea typeface="メイリオ" pitchFamily="50" charset="-128"/>
                  <a:cs typeface="+mn-cs"/>
                </a:endParaRPr>
              </a:p>
            </p:txBody>
          </p:sp>
          <p:sp>
            <p:nvSpPr>
              <p:cNvPr id="67" name="円/楕円 66"/>
              <p:cNvSpPr/>
              <p:nvPr/>
            </p:nvSpPr>
            <p:spPr>
              <a:xfrm rot="16200000">
                <a:off x="1500969" y="2409769"/>
                <a:ext cx="2151536" cy="4032450"/>
              </a:xfrm>
              <a:prstGeom prst="ellipse">
                <a:avLst/>
              </a:prstGeom>
              <a:solidFill>
                <a:srgbClr val="66FF66">
                  <a:alpha val="45098"/>
                </a:srgbClr>
              </a:solidFill>
              <a:ln w="31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969" b="0" i="0" u="none" strike="noStrike" kern="1200" cap="none" spc="0" normalizeH="0" baseline="0" noProof="0">
                  <a:ln>
                    <a:noFill/>
                  </a:ln>
                  <a:solidFill>
                    <a:prstClr val="white"/>
                  </a:solidFill>
                  <a:effectLst/>
                  <a:uLnTx/>
                  <a:uFillTx/>
                  <a:latin typeface="Arial"/>
                  <a:ea typeface="ＭＳ Ｐゴシック"/>
                  <a:cs typeface="+mn-cs"/>
                </a:endParaRPr>
              </a:p>
            </p:txBody>
          </p:sp>
          <p:sp>
            <p:nvSpPr>
              <p:cNvPr id="68" name="角丸四角形 67"/>
              <p:cNvSpPr/>
              <p:nvPr/>
            </p:nvSpPr>
            <p:spPr>
              <a:xfrm>
                <a:off x="190401" y="3647729"/>
                <a:ext cx="1476102" cy="407011"/>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97" tIns="42198" rIns="84397" bIns="42198"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0" lang="ja-JP" altLang="en-US" sz="1108"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メイリオ" pitchFamily="50" charset="-128"/>
                    <a:ea typeface="メイリオ" pitchFamily="50" charset="-128"/>
                    <a:cs typeface="+mn-cs"/>
                  </a:rPr>
                  <a:t>体験の機会・場</a:t>
                </a:r>
              </a:p>
            </p:txBody>
          </p:sp>
          <p:sp>
            <p:nvSpPr>
              <p:cNvPr id="69" name="角丸四角形 68"/>
              <p:cNvSpPr/>
              <p:nvPr/>
            </p:nvSpPr>
            <p:spPr>
              <a:xfrm>
                <a:off x="1701034" y="3128679"/>
                <a:ext cx="1546221" cy="407011"/>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97" tIns="42198" rIns="84397" bIns="42198"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0" lang="ja-JP" altLang="en-US" sz="1108"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メイリオ" pitchFamily="50" charset="-128"/>
                    <a:ea typeface="メイリオ" pitchFamily="50" charset="-128"/>
                    <a:cs typeface="+mn-cs"/>
                  </a:rPr>
                  <a:t>緊急時の受け入れ</a:t>
                </a:r>
              </a:p>
            </p:txBody>
          </p:sp>
          <p:sp>
            <p:nvSpPr>
              <p:cNvPr id="70" name="角丸四角形 69"/>
              <p:cNvSpPr/>
              <p:nvPr/>
            </p:nvSpPr>
            <p:spPr>
              <a:xfrm>
                <a:off x="3760376" y="3600043"/>
                <a:ext cx="976599" cy="391935"/>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97" tIns="42198" rIns="84397" bIns="42198"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0" lang="ja-JP" altLang="en-US" sz="1108"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メイリオ" pitchFamily="50" charset="-128"/>
                    <a:ea typeface="メイリオ" pitchFamily="50" charset="-128"/>
                    <a:cs typeface="+mn-cs"/>
                  </a:rPr>
                  <a:t>相談</a:t>
                </a:r>
              </a:p>
            </p:txBody>
          </p:sp>
          <p:pic>
            <p:nvPicPr>
              <p:cNvPr id="71"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8775" y="3796330"/>
                <a:ext cx="1411638" cy="1023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2" name="正方形/長方形 71"/>
              <p:cNvSpPr/>
              <p:nvPr/>
            </p:nvSpPr>
            <p:spPr>
              <a:xfrm>
                <a:off x="1548264" y="4757181"/>
                <a:ext cx="1921523" cy="577394"/>
              </a:xfrm>
              <a:prstGeom prst="rect">
                <a:avLst/>
              </a:prstGeom>
              <a:noFill/>
              <a:ln w="31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rPr>
                  <a:t>グループホーム</a:t>
                </a:r>
                <a:endParaRPr kumimoji="1" lang="en-US" altLang="ja-JP" sz="1015"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endParaRPr>
              </a:p>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rPr>
                  <a:t>障害者支援施設</a:t>
                </a:r>
                <a:endParaRPr kumimoji="1" lang="en-US" altLang="ja-JP" sz="1015"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endParaRPr>
              </a:p>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rPr>
                  <a:t>基幹相談支援センター　</a:t>
                </a:r>
              </a:p>
            </p:txBody>
          </p:sp>
          <p:sp>
            <p:nvSpPr>
              <p:cNvPr id="73" name="正方形/長方形 72"/>
              <p:cNvSpPr/>
              <p:nvPr/>
            </p:nvSpPr>
            <p:spPr>
              <a:xfrm>
                <a:off x="3224808" y="4863514"/>
                <a:ext cx="288032" cy="332711"/>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srgbClr val="1F497D">
                        <a:lumMod val="50000"/>
                      </a:srgbClr>
                    </a:solidFill>
                    <a:effectLst/>
                    <a:uLnTx/>
                    <a:uFillTx/>
                    <a:latin typeface="HGPｺﾞｼｯｸM" pitchFamily="50" charset="-128"/>
                    <a:ea typeface="HGPｺﾞｼｯｸM" pitchFamily="50" charset="-128"/>
                    <a:cs typeface="+mn-cs"/>
                  </a:rPr>
                  <a:t>等</a:t>
                </a:r>
              </a:p>
            </p:txBody>
          </p:sp>
          <p:sp>
            <p:nvSpPr>
              <p:cNvPr id="74" name="角丸四角形 73"/>
              <p:cNvSpPr/>
              <p:nvPr/>
            </p:nvSpPr>
            <p:spPr>
              <a:xfrm>
                <a:off x="430194" y="5155117"/>
                <a:ext cx="1270840" cy="391935"/>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97" tIns="42198" rIns="84397" bIns="42198"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0" lang="ja-JP" altLang="en-US" sz="1108"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メイリオ" pitchFamily="50" charset="-128"/>
                    <a:ea typeface="メイリオ" pitchFamily="50" charset="-128"/>
                    <a:cs typeface="+mn-cs"/>
                  </a:rPr>
                  <a:t>専門性</a:t>
                </a:r>
              </a:p>
            </p:txBody>
          </p:sp>
          <p:sp>
            <p:nvSpPr>
              <p:cNvPr id="75" name="角丸四角形 74"/>
              <p:cNvSpPr/>
              <p:nvPr/>
            </p:nvSpPr>
            <p:spPr>
              <a:xfrm>
                <a:off x="3190107" y="5250570"/>
                <a:ext cx="1546221" cy="391935"/>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97" tIns="42198" rIns="84397" bIns="42198"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0" lang="ja-JP" altLang="en-US" sz="1108"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メイリオ" pitchFamily="50" charset="-128"/>
                    <a:ea typeface="メイリオ" pitchFamily="50" charset="-128"/>
                    <a:cs typeface="+mn-cs"/>
                  </a:rPr>
                  <a:t>地域の体制づくり</a:t>
                </a:r>
              </a:p>
            </p:txBody>
          </p:sp>
          <p:pic>
            <p:nvPicPr>
              <p:cNvPr id="76" name="Picture 14" descr="C:\Users\MMVLP\AppData\Local\Microsoft\Windows\Temporary Internet Files\Content.IE5\XKGTVJGM\MC900290925[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04734" y="3068960"/>
                <a:ext cx="365053" cy="381072"/>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18" descr="C:\Users\MMVLP\AppData\Local\Microsoft\Windows\Temporary Internet Files\Content.IE5\D72XNR2I\MCj04454420000[1].wmf"/>
              <p:cNvPicPr>
                <a:picLocks noChangeAspect="1" noChangeArrowheads="1"/>
              </p:cNvPicPr>
              <p:nvPr/>
            </p:nvPicPr>
            <p:blipFill>
              <a:blip r:embed="rId5"/>
              <a:srcRect/>
              <a:stretch>
                <a:fillRect/>
              </a:stretch>
            </p:blipFill>
            <p:spPr bwMode="auto">
              <a:xfrm>
                <a:off x="3760377" y="3832691"/>
                <a:ext cx="334650" cy="548610"/>
              </a:xfrm>
              <a:prstGeom prst="rect">
                <a:avLst/>
              </a:prstGeom>
              <a:noFill/>
            </p:spPr>
          </p:pic>
          <p:sp>
            <p:nvSpPr>
              <p:cNvPr id="78" name="角丸四角形 77"/>
              <p:cNvSpPr/>
              <p:nvPr/>
            </p:nvSpPr>
            <p:spPr>
              <a:xfrm>
                <a:off x="1045467" y="5978074"/>
                <a:ext cx="2979719" cy="404385"/>
              </a:xfrm>
              <a:prstGeom prst="roundRect">
                <a:avLst>
                  <a:gd name="adj" fmla="val 81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969" b="0" i="0" u="none" strike="noStrike" kern="1200" cap="none" spc="0" normalizeH="0" baseline="0" noProof="0" dirty="0">
                  <a:ln>
                    <a:noFill/>
                  </a:ln>
                  <a:solidFill>
                    <a:srgbClr val="000000"/>
                  </a:solidFill>
                  <a:effectLst/>
                  <a:uLnTx/>
                  <a:uFillTx/>
                  <a:latin typeface="HGPｺﾞｼｯｸM" panose="020B0600000000000000" pitchFamily="50" charset="-128"/>
                  <a:ea typeface="HGPｺﾞｼｯｸM" panose="020B0600000000000000" pitchFamily="50" charset="-128"/>
                  <a:cs typeface="+mn-cs"/>
                </a:endParaRPr>
              </a:p>
            </p:txBody>
          </p:sp>
          <p:sp>
            <p:nvSpPr>
              <p:cNvPr id="80" name="テキスト ボックス 79"/>
              <p:cNvSpPr txBox="1"/>
              <p:nvPr/>
            </p:nvSpPr>
            <p:spPr>
              <a:xfrm>
                <a:off x="771548" y="6005100"/>
                <a:ext cx="3405191" cy="459375"/>
              </a:xfrm>
              <a:prstGeom prst="rect">
                <a:avLst/>
              </a:prstGeom>
              <a:noFill/>
            </p:spPr>
            <p:txBody>
              <a:bodyPr wrap="square" rtlCol="0">
                <a:spAutoFit/>
              </a:bodyP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108" b="0" i="0" u="none" strike="noStrike" kern="1200" cap="none" spc="0" normalizeH="0" baseline="0" noProof="0" dirty="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障害福祉サービス・在宅医療等</a:t>
                </a:r>
                <a:endParaRPr kumimoji="1" lang="en-US" altLang="ja-JP" sz="1108" b="0" i="0" u="none" strike="noStrike" kern="1200" cap="none" spc="0" normalizeH="0" baseline="0" noProof="0" dirty="0">
                  <a:ln>
                    <a:noFill/>
                  </a:ln>
                  <a:solidFill>
                    <a:srgbClr val="000000"/>
                  </a:solidFill>
                  <a:effectLst/>
                  <a:uLnTx/>
                  <a:uFillTx/>
                  <a:latin typeface="HGPｺﾞｼｯｸM" panose="020B0600000000000000" pitchFamily="50" charset="-128"/>
                  <a:ea typeface="HGPｺﾞｼｯｸM" panose="020B0600000000000000" pitchFamily="50" charset="-128"/>
                  <a:cs typeface="+mn-cs"/>
                </a:endParaRPr>
              </a:p>
            </p:txBody>
          </p:sp>
          <p:sp>
            <p:nvSpPr>
              <p:cNvPr id="81" name="上下矢印 80"/>
              <p:cNvSpPr/>
              <p:nvPr/>
            </p:nvSpPr>
            <p:spPr>
              <a:xfrm>
                <a:off x="2323360" y="5467434"/>
                <a:ext cx="301564" cy="580924"/>
              </a:xfrm>
              <a:prstGeom prst="upDown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 tIns="0" bIns="0" rtlCol="0" anchor="ctr"/>
              <a:lstStyle/>
              <a:p>
                <a:pPr marL="0" marR="0" lvl="0" indent="0" algn="ctr" defTabSz="844083" rtl="0" eaLnBrk="1" fontAlgn="base" latinLnBrk="0" hangingPunct="1">
                  <a:lnSpc>
                    <a:spcPts val="1292"/>
                  </a:lnSpc>
                  <a:spcBef>
                    <a:spcPct val="0"/>
                  </a:spcBef>
                  <a:spcAft>
                    <a:spcPct val="0"/>
                  </a:spcAft>
                  <a:buClrTx/>
                  <a:buSzTx/>
                  <a:buFontTx/>
                  <a:buNone/>
                  <a:tabLst/>
                  <a:defRPr/>
                </a:pPr>
                <a:endParaRPr kumimoji="1" lang="ja-JP" altLang="en-US" sz="969" b="0" i="0" u="none" strike="noStrike" kern="1200" cap="none" spc="0" normalizeH="0" baseline="0" noProof="0" dirty="0">
                  <a:ln>
                    <a:noFill/>
                  </a:ln>
                  <a:solidFill>
                    <a:srgbClr val="0070C0"/>
                  </a:solidFill>
                  <a:effectLst/>
                  <a:uLnTx/>
                  <a:uFillTx/>
                  <a:latin typeface="ＤＦＰ平成ゴシック体W7" panose="020B0700000000000000" pitchFamily="50" charset="-128"/>
                  <a:ea typeface="ＤＦＰ平成ゴシック体W7" panose="020B0700000000000000" pitchFamily="50" charset="-128"/>
                  <a:cs typeface="メイリオ" panose="020B0604030504040204" pitchFamily="50" charset="-128"/>
                </a:endParaRPr>
              </a:p>
            </p:txBody>
          </p:sp>
          <p:sp>
            <p:nvSpPr>
              <p:cNvPr id="82" name="正方形/長方形 81"/>
              <p:cNvSpPr/>
              <p:nvPr/>
            </p:nvSpPr>
            <p:spPr>
              <a:xfrm>
                <a:off x="2494594" y="5673414"/>
                <a:ext cx="1463942" cy="275866"/>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HGPｺﾞｼｯｸM" pitchFamily="50" charset="-128"/>
                    <a:ea typeface="HGPｺﾞｼｯｸM" pitchFamily="50" charset="-128"/>
                    <a:cs typeface="+mn-cs"/>
                  </a:rPr>
                  <a:t>必要に応じて連携</a:t>
                </a:r>
              </a:p>
            </p:txBody>
          </p:sp>
          <p:pic>
            <p:nvPicPr>
              <p:cNvPr id="8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9873" y="4347501"/>
                <a:ext cx="1161763" cy="920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9" name="Picture 10" descr="C:\Users\MMVLP\AppData\Local\Microsoft\Windows\Temporary Internet Files\Content.IE5\D72XNR2I\MCj02320620000[1].wmf"/>
              <p:cNvPicPr>
                <a:picLocks noChangeAspect="1" noChangeArrowheads="1"/>
              </p:cNvPicPr>
              <p:nvPr/>
            </p:nvPicPr>
            <p:blipFill>
              <a:blip r:embed="rId6"/>
              <a:srcRect/>
              <a:stretch>
                <a:fillRect/>
              </a:stretch>
            </p:blipFill>
            <p:spPr bwMode="auto">
              <a:xfrm>
                <a:off x="920552" y="3937698"/>
                <a:ext cx="400748" cy="536507"/>
              </a:xfrm>
              <a:prstGeom prst="rect">
                <a:avLst/>
              </a:prstGeom>
              <a:noFill/>
            </p:spPr>
          </p:pic>
          <p:pic>
            <p:nvPicPr>
              <p:cNvPr id="90" name="Picture 18" descr="C:\Users\MMVLP\AppData\Local\Microsoft\Windows\Temporary Internet Files\Content.IE5\D72XNR2I\MCj04454420000[1].wmf"/>
              <p:cNvPicPr>
                <a:picLocks noChangeAspect="1" noChangeArrowheads="1"/>
              </p:cNvPicPr>
              <p:nvPr/>
            </p:nvPicPr>
            <p:blipFill>
              <a:blip r:embed="rId5"/>
              <a:srcRect/>
              <a:stretch>
                <a:fillRect/>
              </a:stretch>
            </p:blipFill>
            <p:spPr bwMode="auto">
              <a:xfrm>
                <a:off x="8769424" y="3933056"/>
                <a:ext cx="660197" cy="1082298"/>
              </a:xfrm>
              <a:prstGeom prst="rect">
                <a:avLst/>
              </a:prstGeom>
              <a:noFill/>
            </p:spPr>
          </p:pic>
          <p:sp>
            <p:nvSpPr>
              <p:cNvPr id="92" name="角丸四角形 91"/>
              <p:cNvSpPr/>
              <p:nvPr/>
            </p:nvSpPr>
            <p:spPr>
              <a:xfrm>
                <a:off x="8652572" y="4885390"/>
                <a:ext cx="893900" cy="355906"/>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97" tIns="42198" rIns="84397" bIns="42198"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0" lang="ja-JP" altLang="en-US" sz="1108"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メイリオ" pitchFamily="50" charset="-128"/>
                    <a:ea typeface="メイリオ" pitchFamily="50" charset="-128"/>
                    <a:cs typeface="+mn-cs"/>
                  </a:rPr>
                  <a:t>相談</a:t>
                </a:r>
              </a:p>
            </p:txBody>
          </p:sp>
          <p:pic>
            <p:nvPicPr>
              <p:cNvPr id="93"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14812" y="5377418"/>
                <a:ext cx="1083672" cy="7407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7" name="角丸四角形 96"/>
              <p:cNvSpPr/>
              <p:nvPr/>
            </p:nvSpPr>
            <p:spPr>
              <a:xfrm>
                <a:off x="6690470" y="6027461"/>
                <a:ext cx="1478889" cy="354997"/>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97" tIns="42198" rIns="84397" bIns="42198"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0" lang="ja-JP" altLang="en-US" sz="1108" b="1" i="0" u="none" strike="noStrike" kern="0" cap="none" spc="-92" normalizeH="0" baseline="0" noProof="0" dirty="0">
                    <a:ln>
                      <a:noFill/>
                    </a:ln>
                    <a:solidFill>
                      <a:prstClr val="white"/>
                    </a:solidFill>
                    <a:effectLst>
                      <a:outerShdw blurRad="38100" dist="38100" dir="2700000" algn="tl">
                        <a:srgbClr val="000000">
                          <a:alpha val="43137"/>
                        </a:srgbClr>
                      </a:outerShdw>
                    </a:effectLst>
                    <a:uLnTx/>
                    <a:uFillTx/>
                    <a:latin typeface="メイリオ" pitchFamily="50" charset="-128"/>
                    <a:ea typeface="メイリオ" pitchFamily="50" charset="-128"/>
                    <a:cs typeface="+mn-cs"/>
                  </a:rPr>
                  <a:t>緊急時の受け入れ</a:t>
                </a:r>
              </a:p>
            </p:txBody>
          </p:sp>
          <p:sp>
            <p:nvSpPr>
              <p:cNvPr id="98" name="正方形/長方形 97"/>
              <p:cNvSpPr/>
              <p:nvPr/>
            </p:nvSpPr>
            <p:spPr>
              <a:xfrm>
                <a:off x="4928831" y="5131338"/>
                <a:ext cx="1802598" cy="692345"/>
              </a:xfrm>
              <a:prstGeom prst="rect">
                <a:avLst/>
              </a:prstGeom>
              <a:noFill/>
              <a:ln w="31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rPr>
                  <a:t>グループホーム</a:t>
                </a:r>
                <a:endParaRPr kumimoji="1" lang="en-US" altLang="ja-JP" sz="1015"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endParaRPr>
              </a:p>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rPr>
                  <a:t>障害者支援施設</a:t>
                </a:r>
                <a:endParaRPr kumimoji="1" lang="en-US" altLang="ja-JP" sz="1015"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endParaRPr>
              </a:p>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rPr>
                  <a:t>基幹相談支援センター　</a:t>
                </a:r>
              </a:p>
            </p:txBody>
          </p:sp>
          <p:sp>
            <p:nvSpPr>
              <p:cNvPr id="99" name="正方形/長方形 98"/>
              <p:cNvSpPr/>
              <p:nvPr/>
            </p:nvSpPr>
            <p:spPr>
              <a:xfrm>
                <a:off x="7978664" y="5698089"/>
                <a:ext cx="1061074" cy="251190"/>
              </a:xfrm>
              <a:prstGeom prst="rect">
                <a:avLst/>
              </a:prstGeom>
              <a:noFill/>
              <a:ln w="31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rPr>
                  <a:t>短期入所　</a:t>
                </a:r>
              </a:p>
            </p:txBody>
          </p:sp>
          <p:sp>
            <p:nvSpPr>
              <p:cNvPr id="100" name="正方形/長方形 99"/>
              <p:cNvSpPr/>
              <p:nvPr/>
            </p:nvSpPr>
            <p:spPr>
              <a:xfrm>
                <a:off x="8290217" y="3707095"/>
                <a:ext cx="1499042" cy="251191"/>
              </a:xfrm>
              <a:prstGeom prst="rect">
                <a:avLst/>
              </a:prstGeom>
              <a:noFill/>
              <a:ln w="31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rPr>
                  <a:t>相談支援事業所　</a:t>
                </a:r>
              </a:p>
            </p:txBody>
          </p:sp>
          <p:sp>
            <p:nvSpPr>
              <p:cNvPr id="102" name="正方形/長方形 101"/>
              <p:cNvSpPr/>
              <p:nvPr/>
            </p:nvSpPr>
            <p:spPr>
              <a:xfrm>
                <a:off x="5572115" y="3350225"/>
                <a:ext cx="1499042" cy="375413"/>
              </a:xfrm>
              <a:prstGeom prst="rect">
                <a:avLst/>
              </a:prstGeom>
              <a:noFill/>
              <a:ln w="31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rPr>
                  <a:t>日中活動サービス</a:t>
                </a:r>
                <a:endParaRPr kumimoji="1" lang="en-US" altLang="ja-JP" sz="1015"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endParaRPr>
              </a:p>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rPr>
                  <a:t>事業所　</a:t>
                </a:r>
              </a:p>
            </p:txBody>
          </p:sp>
          <p:sp>
            <p:nvSpPr>
              <p:cNvPr id="103" name="角丸四角形 102"/>
              <p:cNvSpPr/>
              <p:nvPr/>
            </p:nvSpPr>
            <p:spPr>
              <a:xfrm>
                <a:off x="6494376" y="4650572"/>
                <a:ext cx="1546221" cy="391935"/>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97" tIns="42198" rIns="84397" bIns="42198"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0" lang="ja-JP" altLang="en-US" sz="1108"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メイリオ" pitchFamily="50" charset="-128"/>
                    <a:ea typeface="メイリオ" pitchFamily="50" charset="-128"/>
                    <a:cs typeface="+mn-cs"/>
                  </a:rPr>
                  <a:t>地域の体制づくり</a:t>
                </a:r>
              </a:p>
            </p:txBody>
          </p:sp>
          <p:sp>
            <p:nvSpPr>
              <p:cNvPr id="104" name="角丸四角形 103"/>
              <p:cNvSpPr/>
              <p:nvPr/>
            </p:nvSpPr>
            <p:spPr>
              <a:xfrm>
                <a:off x="5105334" y="3971822"/>
                <a:ext cx="1270840" cy="391935"/>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97" tIns="42198" rIns="84397" bIns="42198"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0" lang="ja-JP" altLang="en-US" sz="1108" b="1" i="0" u="none" strike="noStrike" kern="0" cap="none" spc="0" normalizeH="0" baseline="0" noProof="0" dirty="0">
                    <a:ln>
                      <a:noFill/>
                    </a:ln>
                    <a:solidFill>
                      <a:prstClr val="white"/>
                    </a:solidFill>
                    <a:effectLst>
                      <a:outerShdw blurRad="38100" dist="38100" dir="2700000" algn="tl">
                        <a:srgbClr val="000000">
                          <a:alpha val="43137"/>
                        </a:srgbClr>
                      </a:outerShdw>
                    </a:effectLst>
                    <a:uLnTx/>
                    <a:uFillTx/>
                    <a:latin typeface="メイリオ" pitchFamily="50" charset="-128"/>
                    <a:ea typeface="メイリオ" pitchFamily="50" charset="-128"/>
                    <a:cs typeface="+mn-cs"/>
                  </a:rPr>
                  <a:t>専門性</a:t>
                </a:r>
              </a:p>
            </p:txBody>
          </p:sp>
          <p:pic>
            <p:nvPicPr>
              <p:cNvPr id="105" name="Picture 8" descr="C:\Users\MMVLP\AppData\Local\Microsoft\Windows\Temporary Internet Files\Content.IE5\J4T2SE5U\MC900437113[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995300" y="4497569"/>
                <a:ext cx="589833" cy="548310"/>
              </a:xfrm>
              <a:prstGeom prst="rect">
                <a:avLst/>
              </a:prstGeom>
              <a:noFill/>
              <a:extLst>
                <a:ext uri="{909E8E84-426E-40DD-AFC4-6F175D3DCCD1}">
                  <a14:hiddenFill xmlns:a14="http://schemas.microsoft.com/office/drawing/2010/main">
                    <a:solidFill>
                      <a:srgbClr val="FFFFFF"/>
                    </a:solidFill>
                  </a14:hiddenFill>
                </a:ext>
              </a:extLst>
            </p:spPr>
          </p:pic>
          <p:sp>
            <p:nvSpPr>
              <p:cNvPr id="106" name="正方形/長方形 105"/>
              <p:cNvSpPr/>
              <p:nvPr/>
            </p:nvSpPr>
            <p:spPr>
              <a:xfrm>
                <a:off x="7190405" y="5015354"/>
                <a:ext cx="1849332" cy="225942"/>
              </a:xfrm>
              <a:prstGeom prst="rect">
                <a:avLst/>
              </a:prstGeom>
              <a:noFill/>
              <a:ln w="31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rPr>
                  <a:t>コーディネーター　</a:t>
                </a:r>
              </a:p>
            </p:txBody>
          </p:sp>
        </p:grpSp>
        <p:sp>
          <p:nvSpPr>
            <p:cNvPr id="50" name="円/楕円 49"/>
            <p:cNvSpPr/>
            <p:nvPr/>
          </p:nvSpPr>
          <p:spPr>
            <a:xfrm>
              <a:off x="2551834" y="6030852"/>
              <a:ext cx="1758900" cy="278105"/>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292" b="0" i="0" u="none" strike="noStrike" kern="1200" cap="none" spc="0" normalizeH="0" baseline="0" noProof="0" dirty="0">
                  <a:ln>
                    <a:noFill/>
                  </a:ln>
                  <a:solidFill>
                    <a:prstClr val="white"/>
                  </a:solidFill>
                  <a:effectLst/>
                  <a:uLnTx/>
                  <a:uFillTx/>
                  <a:latin typeface="Arial"/>
                  <a:ea typeface="ＭＳ Ｐゴシック"/>
                  <a:cs typeface="+mn-cs"/>
                </a:rPr>
                <a:t>市町村（圏域）</a:t>
              </a:r>
            </a:p>
          </p:txBody>
        </p:sp>
        <p:sp>
          <p:nvSpPr>
            <p:cNvPr id="51" name="正方形/長方形 50"/>
            <p:cNvSpPr/>
            <p:nvPr/>
          </p:nvSpPr>
          <p:spPr>
            <a:xfrm>
              <a:off x="279949" y="6372200"/>
              <a:ext cx="6253303" cy="216024"/>
            </a:xfrm>
            <a:prstGeom prst="rect">
              <a:avLst/>
            </a:prstGeom>
            <a:solidFill>
              <a:schemeClr val="accent3">
                <a:lumMod val="60000"/>
                <a:lumOff val="40000"/>
              </a:schemeClr>
            </a:solidFill>
            <a:ln w="222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Arial"/>
                  <a:ea typeface="ＭＳ Ｐゴシック"/>
                  <a:cs typeface="+mn-cs"/>
                </a:rPr>
                <a:t>①　支援者の協力体制の確保・連携　②　拠点等における課題等の把握・活用　③　必要な機能の実施状況の把握</a:t>
              </a:r>
            </a:p>
          </p:txBody>
        </p:sp>
        <p:sp>
          <p:nvSpPr>
            <p:cNvPr id="53" name="円/楕円 52"/>
            <p:cNvSpPr/>
            <p:nvPr/>
          </p:nvSpPr>
          <p:spPr>
            <a:xfrm>
              <a:off x="2545378" y="8884255"/>
              <a:ext cx="1758900" cy="278105"/>
            </a:xfrm>
            <a:prstGeom prst="ellipse">
              <a:avLst/>
            </a:prstGeom>
            <a:solidFill>
              <a:schemeClr val="bg1"/>
            </a:solidFill>
            <a:ln>
              <a:solidFill>
                <a:schemeClr val="accent3">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292" b="0" i="0" u="none" strike="noStrike" kern="1200" cap="none" spc="0" normalizeH="0" baseline="0" noProof="0" dirty="0">
                  <a:ln>
                    <a:noFill/>
                  </a:ln>
                  <a:solidFill>
                    <a:srgbClr val="9BBB59">
                      <a:lumMod val="50000"/>
                    </a:srgbClr>
                  </a:solidFill>
                  <a:effectLst/>
                  <a:uLnTx/>
                  <a:uFillTx/>
                  <a:latin typeface="Arial"/>
                  <a:ea typeface="ＭＳ Ｐゴシック"/>
                  <a:cs typeface="+mn-cs"/>
                </a:rPr>
                <a:t>都道府県</a:t>
              </a:r>
            </a:p>
          </p:txBody>
        </p:sp>
        <p:sp>
          <p:nvSpPr>
            <p:cNvPr id="54" name="テキスト ボックス 53"/>
            <p:cNvSpPr txBox="1"/>
            <p:nvPr/>
          </p:nvSpPr>
          <p:spPr>
            <a:xfrm>
              <a:off x="2496746" y="8742778"/>
              <a:ext cx="594207" cy="199063"/>
            </a:xfrm>
            <a:prstGeom prst="rect">
              <a:avLst/>
            </a:prstGeom>
            <a:solidFill>
              <a:schemeClr val="bg1"/>
            </a:solidFill>
            <a:ln w="19050">
              <a:solidFill>
                <a:schemeClr val="tx2"/>
              </a:solidFill>
            </a:ln>
          </p:spPr>
          <p:txBody>
            <a:bodyPr wrap="square" lIns="33231" tIns="33231" rIns="33231" bIns="33231" rtlCol="0" anchor="ctr">
              <a:spAutoFit/>
            </a:bodyP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108" b="0" i="0" u="none" strike="noStrike" kern="1200" cap="none" spc="0" normalizeH="0" baseline="0" noProof="0" dirty="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バックアップ</a:t>
              </a:r>
              <a:endParaRPr kumimoji="1" lang="en-US" altLang="ja-JP" sz="1108" b="0" i="0" u="none" strike="noStrike" kern="1200" cap="none" spc="0" normalizeH="0" baseline="0" noProof="0" dirty="0">
                <a:ln>
                  <a:noFill/>
                </a:ln>
                <a:solidFill>
                  <a:srgbClr val="000000"/>
                </a:solidFill>
                <a:effectLst/>
                <a:uLnTx/>
                <a:uFillTx/>
                <a:latin typeface="HGPｺﾞｼｯｸM" panose="020B0600000000000000" pitchFamily="50" charset="-128"/>
                <a:ea typeface="HGPｺﾞｼｯｸM" panose="020B0600000000000000" pitchFamily="50" charset="-128"/>
                <a:cs typeface="+mn-cs"/>
              </a:endParaRPr>
            </a:p>
          </p:txBody>
        </p:sp>
        <p:sp>
          <p:nvSpPr>
            <p:cNvPr id="55" name="正方形/長方形 54"/>
            <p:cNvSpPr/>
            <p:nvPr/>
          </p:nvSpPr>
          <p:spPr>
            <a:xfrm>
              <a:off x="4537428" y="8742794"/>
              <a:ext cx="2243398" cy="419567"/>
            </a:xfrm>
            <a:prstGeom prst="rect">
              <a:avLst/>
            </a:prstGeom>
            <a:noFill/>
            <a:ln w="158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Arial"/>
                  <a:ea typeface="ＭＳ Ｐゴシック"/>
                  <a:cs typeface="+mn-cs"/>
                </a:rPr>
                <a:t> ・　整備、運営に関する研修会等の開催</a:t>
              </a:r>
              <a:endParaRPr kumimoji="1" lang="en-US" altLang="ja-JP" sz="1108" b="0" i="0" u="none" strike="noStrike" kern="1200" cap="none" spc="0" normalizeH="0" baseline="0" noProof="0" dirty="0">
                <a:ln>
                  <a:noFill/>
                </a:ln>
                <a:solidFill>
                  <a:prstClr val="black"/>
                </a:solidFill>
                <a:effectLst/>
                <a:uLnTx/>
                <a:uFillTx/>
                <a:latin typeface="Arial"/>
                <a:ea typeface="ＭＳ Ｐゴシック"/>
                <a:cs typeface="+mn-cs"/>
              </a:endParaRPr>
            </a:p>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Arial"/>
                  <a:ea typeface="ＭＳ Ｐゴシック"/>
                  <a:cs typeface="+mn-cs"/>
                </a:rPr>
                <a:t> ・　管内市町村の好事例（優良事例）の紹介</a:t>
              </a:r>
              <a:endParaRPr kumimoji="1" lang="en-US" altLang="ja-JP" sz="1108" b="0" i="0" u="none" strike="noStrike" kern="1200" cap="none" spc="0" normalizeH="0" baseline="0" noProof="0" dirty="0">
                <a:ln>
                  <a:noFill/>
                </a:ln>
                <a:solidFill>
                  <a:prstClr val="black"/>
                </a:solidFill>
                <a:effectLst/>
                <a:uLnTx/>
                <a:uFillTx/>
                <a:latin typeface="Arial"/>
                <a:ea typeface="ＭＳ Ｐゴシック"/>
                <a:cs typeface="+mn-cs"/>
              </a:endParaRPr>
            </a:p>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Arial"/>
                  <a:ea typeface="ＭＳ Ｐゴシック"/>
                  <a:cs typeface="+mn-cs"/>
                </a:rPr>
                <a:t> ・　現状や課題等を把握、共有</a:t>
              </a:r>
            </a:p>
          </p:txBody>
        </p:sp>
      </p:grpSp>
      <p:graphicFrame>
        <p:nvGraphicFramePr>
          <p:cNvPr id="52" name="表 51"/>
          <p:cNvGraphicFramePr>
            <a:graphicFrameLocks noGrp="1"/>
          </p:cNvGraphicFramePr>
          <p:nvPr/>
        </p:nvGraphicFramePr>
        <p:xfrm>
          <a:off x="6963841" y="319838"/>
          <a:ext cx="2089127" cy="498518"/>
        </p:xfrm>
        <a:graphic>
          <a:graphicData uri="http://schemas.openxmlformats.org/drawingml/2006/table">
            <a:tbl>
              <a:tblPr firstRow="1" firstCol="1" bandRow="1"/>
              <a:tblGrid>
                <a:gridCol w="1139524">
                  <a:extLst>
                    <a:ext uri="{9D8B030D-6E8A-4147-A177-3AD203B41FA5}">
                      <a16:colId xmlns:a16="http://schemas.microsoft.com/office/drawing/2014/main" xmlns="" val="20000"/>
                    </a:ext>
                  </a:extLst>
                </a:gridCol>
                <a:gridCol w="949603">
                  <a:extLst>
                    <a:ext uri="{9D8B030D-6E8A-4147-A177-3AD203B41FA5}">
                      <a16:colId xmlns:a16="http://schemas.microsoft.com/office/drawing/2014/main" xmlns="" val="20001"/>
                    </a:ext>
                  </a:extLst>
                </a:gridCol>
              </a:tblGrid>
              <a:tr h="243584">
                <a:tc gridSpan="2">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ts val="1600"/>
                        </a:lnSpc>
                        <a:spcAft>
                          <a:spcPts val="0"/>
                        </a:spcAft>
                      </a:pPr>
                      <a:r>
                        <a:rPr lang="ja-JP" sz="800" kern="100" dirty="0">
                          <a:solidFill>
                            <a:schemeClr val="tx1"/>
                          </a:solidFill>
                          <a:effectLst/>
                          <a:latin typeface="ＭＳ ゴシック" panose="020B0609070205080204" pitchFamily="49" charset="-128"/>
                          <a:ea typeface="ＭＳ ゴシック" panose="020B0609070205080204" pitchFamily="49" charset="-128"/>
                          <a:cs typeface="Times New Roman"/>
                        </a:rPr>
                        <a:t>障害福祉サービス等報酬改定検討チーム</a:t>
                      </a:r>
                    </a:p>
                  </a:txBody>
                  <a:tcPr marL="63305" marR="633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xmlns="" val="10000"/>
                  </a:ext>
                </a:extLst>
              </a:tr>
              <a:tr h="254934">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ts val="1600"/>
                        </a:lnSpc>
                        <a:spcAft>
                          <a:spcPts val="0"/>
                        </a:spcAft>
                      </a:pPr>
                      <a:r>
                        <a:rPr lang="ja-JP" sz="800" kern="100" dirty="0">
                          <a:solidFill>
                            <a:schemeClr val="tx1"/>
                          </a:solidFill>
                          <a:effectLst/>
                          <a:latin typeface="ＭＳ ゴシック" panose="020B0609070205080204" pitchFamily="49" charset="-128"/>
                          <a:ea typeface="ＭＳ ゴシック" panose="020B0609070205080204" pitchFamily="49" charset="-128"/>
                          <a:cs typeface="Times New Roman"/>
                        </a:rPr>
                        <a:t>第</a:t>
                      </a:r>
                      <a:r>
                        <a:rPr lang="en-US" altLang="ja-JP" sz="800" kern="100" dirty="0">
                          <a:solidFill>
                            <a:schemeClr val="tx1"/>
                          </a:solidFill>
                          <a:effectLst/>
                          <a:latin typeface="ＭＳ ゴシック" panose="020B0609070205080204" pitchFamily="49" charset="-128"/>
                          <a:ea typeface="ＭＳ ゴシック" panose="020B0609070205080204" pitchFamily="49" charset="-128"/>
                          <a:cs typeface="Times New Roman"/>
                        </a:rPr>
                        <a:t>12</a:t>
                      </a:r>
                      <a:r>
                        <a:rPr lang="ja-JP" sz="800" kern="100" dirty="0">
                          <a:solidFill>
                            <a:schemeClr val="tx1"/>
                          </a:solidFill>
                          <a:effectLst/>
                          <a:latin typeface="ＭＳ ゴシック" panose="020B0609070205080204" pitchFamily="49" charset="-128"/>
                          <a:ea typeface="ＭＳ ゴシック" panose="020B0609070205080204" pitchFamily="49" charset="-128"/>
                          <a:cs typeface="Times New Roman"/>
                        </a:rPr>
                        <a:t>回（</a:t>
                      </a:r>
                      <a:r>
                        <a:rPr lang="en-US" sz="800" kern="100" dirty="0">
                          <a:solidFill>
                            <a:schemeClr val="tx1"/>
                          </a:solidFill>
                          <a:effectLst/>
                          <a:latin typeface="ＭＳ ゴシック" panose="020B0609070205080204" pitchFamily="49" charset="-128"/>
                          <a:ea typeface="ＭＳ ゴシック" panose="020B0609070205080204" pitchFamily="49" charset="-128"/>
                          <a:cs typeface="Times New Roman"/>
                        </a:rPr>
                        <a:t>H</a:t>
                      </a:r>
                      <a:r>
                        <a:rPr lang="en-US" altLang="ja-JP" sz="800" kern="100" dirty="0">
                          <a:solidFill>
                            <a:schemeClr val="tx1"/>
                          </a:solidFill>
                          <a:effectLst/>
                          <a:latin typeface="ＭＳ ゴシック" panose="020B0609070205080204" pitchFamily="49" charset="-128"/>
                          <a:ea typeface="ＭＳ ゴシック" panose="020B0609070205080204" pitchFamily="49" charset="-128"/>
                          <a:cs typeface="Times New Roman"/>
                        </a:rPr>
                        <a:t>29</a:t>
                      </a:r>
                      <a:r>
                        <a:rPr lang="en-US" sz="800" kern="100" dirty="0">
                          <a:solidFill>
                            <a:schemeClr val="tx1"/>
                          </a:solidFill>
                          <a:effectLst/>
                          <a:latin typeface="ＭＳ ゴシック" panose="020B0609070205080204" pitchFamily="49" charset="-128"/>
                          <a:ea typeface="ＭＳ ゴシック" panose="020B0609070205080204" pitchFamily="49" charset="-128"/>
                          <a:cs typeface="Times New Roman"/>
                        </a:rPr>
                        <a:t>.</a:t>
                      </a:r>
                      <a:r>
                        <a:rPr lang="en-US" altLang="ja-JP" sz="800" kern="100" dirty="0">
                          <a:solidFill>
                            <a:schemeClr val="tx1"/>
                          </a:solidFill>
                          <a:effectLst/>
                          <a:latin typeface="ＭＳ ゴシック" panose="020B0609070205080204" pitchFamily="49" charset="-128"/>
                          <a:ea typeface="ＭＳ ゴシック" panose="020B0609070205080204" pitchFamily="49" charset="-128"/>
                          <a:cs typeface="Times New Roman"/>
                        </a:rPr>
                        <a:t>10</a:t>
                      </a:r>
                      <a:r>
                        <a:rPr lang="en-US" sz="800" kern="100" dirty="0">
                          <a:solidFill>
                            <a:schemeClr val="tx1"/>
                          </a:solidFill>
                          <a:effectLst/>
                          <a:latin typeface="ＭＳ ゴシック" panose="020B0609070205080204" pitchFamily="49" charset="-128"/>
                          <a:ea typeface="ＭＳ ゴシック" panose="020B0609070205080204" pitchFamily="49" charset="-128"/>
                          <a:cs typeface="Times New Roman"/>
                        </a:rPr>
                        <a:t>.18</a:t>
                      </a:r>
                      <a:r>
                        <a:rPr lang="ja-JP" sz="800" kern="100" dirty="0">
                          <a:solidFill>
                            <a:schemeClr val="tx1"/>
                          </a:solidFill>
                          <a:effectLst/>
                          <a:latin typeface="ＭＳ ゴシック" panose="020B0609070205080204" pitchFamily="49" charset="-128"/>
                          <a:ea typeface="ＭＳ ゴシック" panose="020B0609070205080204" pitchFamily="49" charset="-128"/>
                          <a:cs typeface="Times New Roman"/>
                        </a:rPr>
                        <a:t>）</a:t>
                      </a:r>
                    </a:p>
                  </a:txBody>
                  <a:tcPr marL="63305" marR="633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a:defRPr>
                      </a:lvl1pPr>
                      <a:lvl2pPr marL="457200" algn="l" defTabSz="914400" rtl="0" eaLnBrk="1" latinLnBrk="0" hangingPunct="1">
                        <a:defRPr kumimoji="1" sz="1800" kern="1200">
                          <a:solidFill>
                            <a:schemeClr val="tx1"/>
                          </a:solidFill>
                          <a:latin typeface="Calibri"/>
                        </a:defRPr>
                      </a:lvl2pPr>
                      <a:lvl3pPr marL="914400" algn="l" defTabSz="914400" rtl="0" eaLnBrk="1" latinLnBrk="0" hangingPunct="1">
                        <a:defRPr kumimoji="1" sz="1800" kern="1200">
                          <a:solidFill>
                            <a:schemeClr val="tx1"/>
                          </a:solidFill>
                          <a:latin typeface="Calibri"/>
                        </a:defRPr>
                      </a:lvl3pPr>
                      <a:lvl4pPr marL="1371600" algn="l" defTabSz="914400" rtl="0" eaLnBrk="1" latinLnBrk="0" hangingPunct="1">
                        <a:defRPr kumimoji="1" sz="1800" kern="1200">
                          <a:solidFill>
                            <a:schemeClr val="tx1"/>
                          </a:solidFill>
                          <a:latin typeface="Calibri"/>
                        </a:defRPr>
                      </a:lvl4pPr>
                      <a:lvl5pPr marL="1828800" algn="l" defTabSz="914400" rtl="0" eaLnBrk="1" latinLnBrk="0" hangingPunct="1">
                        <a:defRPr kumimoji="1" sz="1800" kern="1200">
                          <a:solidFill>
                            <a:schemeClr val="tx1"/>
                          </a:solidFill>
                          <a:latin typeface="Calibri"/>
                        </a:defRPr>
                      </a:lvl5pPr>
                      <a:lvl6pPr marL="2286000" algn="l" defTabSz="914400" rtl="0" eaLnBrk="1" latinLnBrk="0" hangingPunct="1">
                        <a:defRPr kumimoji="1" sz="1800" kern="1200">
                          <a:solidFill>
                            <a:schemeClr val="tx1"/>
                          </a:solidFill>
                          <a:latin typeface="Calibri"/>
                        </a:defRPr>
                      </a:lvl6pPr>
                      <a:lvl7pPr marL="2743200" algn="l" defTabSz="914400" rtl="0" eaLnBrk="1" latinLnBrk="0" hangingPunct="1">
                        <a:defRPr kumimoji="1" sz="1800" kern="1200">
                          <a:solidFill>
                            <a:schemeClr val="tx1"/>
                          </a:solidFill>
                          <a:latin typeface="Calibri"/>
                        </a:defRPr>
                      </a:lvl7pPr>
                      <a:lvl8pPr marL="3200400" algn="l" defTabSz="914400" rtl="0" eaLnBrk="1" latinLnBrk="0" hangingPunct="1">
                        <a:defRPr kumimoji="1" sz="1800" kern="1200">
                          <a:solidFill>
                            <a:schemeClr val="tx1"/>
                          </a:solidFill>
                          <a:latin typeface="Calibri"/>
                        </a:defRPr>
                      </a:lvl8pPr>
                      <a:lvl9pPr marL="3657600" algn="l" defTabSz="914400" rtl="0" eaLnBrk="1" latinLnBrk="0" hangingPunct="1">
                        <a:defRPr kumimoji="1" sz="1800" kern="1200">
                          <a:solidFill>
                            <a:schemeClr val="tx1"/>
                          </a:solidFill>
                          <a:latin typeface="Calibri"/>
                        </a:defRPr>
                      </a:lvl9pPr>
                    </a:lstStyle>
                    <a:p>
                      <a:pPr algn="ctr">
                        <a:lnSpc>
                          <a:spcPts val="1600"/>
                        </a:lnSpc>
                        <a:spcAft>
                          <a:spcPts val="0"/>
                        </a:spcAft>
                      </a:pPr>
                      <a:r>
                        <a:rPr lang="ja-JP" altLang="en-US" sz="800" kern="100" dirty="0">
                          <a:solidFill>
                            <a:schemeClr val="tx1"/>
                          </a:solidFill>
                          <a:effectLst/>
                          <a:latin typeface="ＭＳ ゴシック" panose="020B0609070205080204" pitchFamily="49" charset="-128"/>
                          <a:ea typeface="ＭＳ ゴシック" panose="020B0609070205080204" pitchFamily="49" charset="-128"/>
                          <a:cs typeface="Times New Roman"/>
                        </a:rPr>
                        <a:t>資料３（抜粋）</a:t>
                      </a:r>
                      <a:endParaRPr lang="ja-JP" sz="800" kern="100" dirty="0">
                        <a:solidFill>
                          <a:schemeClr val="tx1"/>
                        </a:solidFill>
                        <a:effectLst/>
                        <a:latin typeface="ＭＳ ゴシック" panose="020B0609070205080204" pitchFamily="49" charset="-128"/>
                        <a:ea typeface="ＭＳ ゴシック" panose="020B0609070205080204" pitchFamily="49" charset="-128"/>
                        <a:cs typeface="Times New Roman"/>
                      </a:endParaRPr>
                    </a:p>
                  </a:txBody>
                  <a:tcPr marL="63305" marR="6330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bl>
          </a:graphicData>
        </a:graphic>
      </p:graphicFrame>
      <p:sp>
        <p:nvSpPr>
          <p:cNvPr id="5" name="フッター プレースホルダー 4">
            <a:extLst>
              <a:ext uri="{FF2B5EF4-FFF2-40B4-BE49-F238E27FC236}">
                <a16:creationId xmlns:a16="http://schemas.microsoft.com/office/drawing/2014/main" xmlns="" id="{F609BF92-768C-435D-BFFE-2075A84AA1CE}"/>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6" name="スライド番号プレースホルダー 5">
            <a:extLst>
              <a:ext uri="{FF2B5EF4-FFF2-40B4-BE49-F238E27FC236}">
                <a16:creationId xmlns:a16="http://schemas.microsoft.com/office/drawing/2014/main" xmlns="" id="{F1ACE1F5-30DE-4976-80E5-C3FB84D1E51B}"/>
              </a:ext>
            </a:extLst>
          </p:cNvPr>
          <p:cNvSpPr>
            <a:spLocks noGrp="1"/>
          </p:cNvSpPr>
          <p:nvPr>
            <p:ph type="sldNum" sz="quarter" idx="12"/>
          </p:nvPr>
        </p:nvSpPr>
        <p:spPr/>
        <p:txBody>
          <a:bodyPr/>
          <a:lstStyle/>
          <a:p>
            <a:pPr>
              <a:defRPr/>
            </a:pPr>
            <a:fld id="{A83601D4-F0BA-48A0-AB6C-72E3F37738D2}" type="slidenum">
              <a:rPr lang="en-US" altLang="ja-JP" smtClean="0">
                <a:solidFill>
                  <a:prstClr val="black"/>
                </a:solidFill>
              </a:rPr>
              <a:pPr>
                <a:defRPr/>
              </a:pPr>
              <a:t>21</a:t>
            </a:fld>
            <a:endParaRPr lang="en-US" altLang="ja-JP">
              <a:solidFill>
                <a:prstClr val="black"/>
              </a:solidFill>
            </a:endParaRPr>
          </a:p>
        </p:txBody>
      </p:sp>
    </p:spTree>
    <p:extLst>
      <p:ext uri="{BB962C8B-B14F-4D97-AF65-F5344CB8AC3E}">
        <p14:creationId xmlns:p14="http://schemas.microsoft.com/office/powerpoint/2010/main" val="3413978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正方形/長方形 80"/>
          <p:cNvSpPr/>
          <p:nvPr/>
        </p:nvSpPr>
        <p:spPr>
          <a:xfrm>
            <a:off x="3655677" y="4130880"/>
            <a:ext cx="2073642" cy="1887535"/>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843661" rtl="0" eaLnBrk="1" fontAlgn="base" latinLnBrk="0" hangingPunct="1">
              <a:lnSpc>
                <a:spcPct val="100000"/>
              </a:lnSpc>
              <a:spcBef>
                <a:spcPct val="0"/>
              </a:spcBef>
              <a:spcAft>
                <a:spcPct val="0"/>
              </a:spcAft>
              <a:buClrTx/>
              <a:buSzTx/>
              <a:buFontTx/>
              <a:buNone/>
              <a:tabLst/>
              <a:defRPr/>
            </a:pP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都道府県との連携　　</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　研修会等の開催</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　人材の確保・養成　</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関連計画との調整</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　介護保険事業計画</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　地域福祉計画</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事例検討会議</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　セミナー・シンポジウムの活用</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　住民参画</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関連施策との調整</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　介護、児童施策等との調整</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79" name="正方形/長方形 78"/>
          <p:cNvSpPr/>
          <p:nvPr/>
        </p:nvSpPr>
        <p:spPr>
          <a:xfrm>
            <a:off x="3655677" y="2424336"/>
            <a:ext cx="2073642" cy="1289832"/>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843661" rtl="0" eaLnBrk="1" fontAlgn="base" latinLnBrk="0" hangingPunct="1">
              <a:lnSpc>
                <a:spcPct val="100000"/>
              </a:lnSpc>
              <a:spcBef>
                <a:spcPct val="0"/>
              </a:spcBef>
              <a:spcAft>
                <a:spcPct val="0"/>
              </a:spcAft>
              <a:buClrTx/>
              <a:buSzTx/>
              <a:buFontTx/>
              <a:buNone/>
              <a:tabLst/>
              <a:defRPr/>
            </a:pP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全体の課題等の共有</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　関係者等の協働による方向</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性・対応策の検討</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　地域の共通課題や好取組の</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共有</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1" i="0" u="none" strike="noStrike" kern="1200" cap="none" spc="0" normalizeH="0" baseline="0" noProof="0" dirty="0">
                <a:ln>
                  <a:noFill/>
                </a:ln>
                <a:solidFill>
                  <a:srgbClr val="44546A"/>
                </a:solidFill>
                <a:effectLst/>
                <a:uLnTx/>
                <a:uFillTx/>
                <a:latin typeface="ＭＳ Ｐゴシック" panose="020B0600070205080204" pitchFamily="50" charset="-128"/>
                <a:ea typeface="ＭＳ Ｐゴシック" panose="020B0600070205080204" pitchFamily="50" charset="-128"/>
                <a:cs typeface="+mn-cs"/>
              </a:rPr>
              <a:t>⇒　整備（運営）方針の策定</a:t>
            </a:r>
            <a:endParaRPr kumimoji="1" lang="en-US" altLang="ja-JP" sz="1015" b="1" i="0" u="none" strike="noStrike" kern="1200" cap="none" spc="0" normalizeH="0" baseline="0" noProof="0" dirty="0">
              <a:ln>
                <a:noFill/>
              </a:ln>
              <a:solidFill>
                <a:srgbClr val="44546A"/>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障害福祉計画に留意）</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59" name="正方形/長方形 58"/>
          <p:cNvSpPr/>
          <p:nvPr/>
        </p:nvSpPr>
        <p:spPr>
          <a:xfrm>
            <a:off x="247333" y="4901149"/>
            <a:ext cx="3128226" cy="1120684"/>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843661" rtl="0" eaLnBrk="1" fontAlgn="base" latinLnBrk="0" hangingPunct="1">
              <a:lnSpc>
                <a:spcPct val="100000"/>
              </a:lnSpc>
              <a:spcBef>
                <a:spcPct val="0"/>
              </a:spcBef>
              <a:spcAft>
                <a:spcPct val="0"/>
              </a:spcAft>
              <a:buClrTx/>
              <a:buSzTx/>
              <a:buFontTx/>
              <a:buNone/>
              <a:tabLst/>
              <a:defRPr/>
            </a:pP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障害児者のニーズ</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地域、社会資源、支援者（専門職の数、資質）、必</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要な機能（連携・ネットワーク）の課題</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地域資源の現状・発掘</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支援者リーダーの検討・協力</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1" i="0" u="none" strike="noStrike" kern="1200" cap="none" spc="0" normalizeH="0" baseline="0" noProof="0" dirty="0">
                <a:ln>
                  <a:noFill/>
                </a:ln>
                <a:solidFill>
                  <a:srgbClr val="44546A"/>
                </a:solidFill>
                <a:effectLst/>
                <a:uLnTx/>
                <a:uFillTx/>
                <a:latin typeface="ＭＳ Ｐゴシック" panose="020B0600070205080204" pitchFamily="50" charset="-128"/>
                <a:ea typeface="ＭＳ Ｐゴシック" panose="020B0600070205080204" pitchFamily="50" charset="-128"/>
                <a:cs typeface="+mn-cs"/>
              </a:rPr>
              <a:t>⇒　官民協働・住民互助の構築を図る。</a:t>
            </a:r>
            <a:endParaRPr kumimoji="1" lang="en-US" altLang="ja-JP" sz="1015" b="1" i="0" u="none" strike="noStrike" kern="1200" cap="none" spc="0" normalizeH="0" baseline="0" noProof="0" dirty="0">
              <a:ln>
                <a:noFill/>
              </a:ln>
              <a:solidFill>
                <a:srgbClr val="44546A"/>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57" name="正方形/長方形 56"/>
          <p:cNvSpPr/>
          <p:nvPr/>
        </p:nvSpPr>
        <p:spPr>
          <a:xfrm>
            <a:off x="254041" y="3740396"/>
            <a:ext cx="3165831" cy="960503"/>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843661" rtl="0" eaLnBrk="1" fontAlgn="base" latinLnBrk="0" hangingPunct="1">
              <a:lnSpc>
                <a:spcPct val="100000"/>
              </a:lnSpc>
              <a:spcBef>
                <a:spcPct val="0"/>
              </a:spcBef>
              <a:spcAft>
                <a:spcPct val="0"/>
              </a:spcAft>
              <a:buClrTx/>
              <a:buSzTx/>
              <a:buFontTx/>
              <a:buNone/>
              <a:tabLst/>
              <a:defRPr/>
            </a:pPr>
            <a:endParaRPr kumimoji="1" lang="en-US" altLang="ja-JP" sz="1015" b="0"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拠点等を運営する上での課題の共有</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　拠点等の意義の説明</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　関係機関、専門職の役割の認識</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1" i="0" u="none" strike="noStrike" kern="1200" cap="none" spc="0" normalizeH="0" baseline="0" noProof="0" dirty="0">
                <a:ln>
                  <a:noFill/>
                </a:ln>
                <a:solidFill>
                  <a:srgbClr val="44546A"/>
                </a:solidFill>
                <a:effectLst/>
                <a:uLnTx/>
                <a:uFillTx/>
                <a:latin typeface="ＭＳ Ｐゴシック" panose="020B0600070205080204" pitchFamily="50" charset="-128"/>
                <a:ea typeface="ＭＳ Ｐゴシック" panose="020B0600070205080204" pitchFamily="50" charset="-128"/>
                <a:cs typeface="+mn-cs"/>
              </a:rPr>
              <a:t>⇒　拠点等の理解促進・普及啓発を進めるとともに、関</a:t>
            </a:r>
            <a:endParaRPr kumimoji="1" lang="en-US" altLang="ja-JP" sz="1015" b="1" i="0" u="none" strike="noStrike" kern="1200" cap="none" spc="0" normalizeH="0" baseline="0" noProof="0" dirty="0">
              <a:ln>
                <a:noFill/>
              </a:ln>
              <a:solidFill>
                <a:srgbClr val="44546A"/>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1" i="0" u="none" strike="noStrike" kern="1200" cap="none" spc="0" normalizeH="0" baseline="0" noProof="0" dirty="0">
                <a:ln>
                  <a:noFill/>
                </a:ln>
                <a:solidFill>
                  <a:srgbClr val="44546A"/>
                </a:solidFill>
                <a:effectLst/>
                <a:uLnTx/>
                <a:uFillTx/>
                <a:latin typeface="ＭＳ Ｐゴシック" panose="020B0600070205080204" pitchFamily="50" charset="-128"/>
                <a:ea typeface="ＭＳ Ｐゴシック" panose="020B0600070205080204" pitchFamily="50" charset="-128"/>
                <a:cs typeface="+mn-cs"/>
              </a:rPr>
              <a:t>　係機関、人材の有機的な結びつきの強化を図る。</a:t>
            </a:r>
            <a:endParaRPr kumimoji="1" lang="en-US" altLang="ja-JP" sz="1015" b="1" i="0" u="none" strike="noStrike" kern="1200" cap="none" spc="0" normalizeH="0" baseline="0" noProof="0" dirty="0">
              <a:ln>
                <a:noFill/>
              </a:ln>
              <a:solidFill>
                <a:srgbClr val="44546A"/>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9" name="正方形/長方形 8"/>
          <p:cNvSpPr/>
          <p:nvPr/>
        </p:nvSpPr>
        <p:spPr>
          <a:xfrm>
            <a:off x="251453" y="2426951"/>
            <a:ext cx="3168419" cy="1113195"/>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843661" rtl="0" eaLnBrk="1" fontAlgn="base" latinLnBrk="0" hangingPunct="1">
              <a:lnSpc>
                <a:spcPct val="100000"/>
              </a:lnSpc>
              <a:spcBef>
                <a:spcPct val="0"/>
              </a:spcBef>
              <a:spcAft>
                <a:spcPct val="0"/>
              </a:spcAft>
              <a:buClrTx/>
              <a:buSzTx/>
              <a:buFontTx/>
              <a:buNone/>
              <a:tabLst/>
              <a:defRPr/>
            </a:pPr>
            <a:endParaRPr kumimoji="1" lang="en-US" altLang="ja-JP" sz="1015" b="0"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拠点等の整備類型や整備（運営）方針の検討</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　ニーズ（調査）、課題等の把握</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　関係者ヒアリング</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　事業所・関係機関の協力関係の構築</a:t>
            </a:r>
            <a:endParaRPr kumimoji="1" lang="en-US" altLang="ja-JP" sz="1015"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1" i="0" u="none" strike="noStrike" kern="1200" cap="none" spc="0" normalizeH="0" baseline="0" noProof="0" dirty="0">
                <a:ln>
                  <a:noFill/>
                </a:ln>
                <a:solidFill>
                  <a:srgbClr val="44546A"/>
                </a:solidFill>
                <a:effectLst/>
                <a:uLnTx/>
                <a:uFillTx/>
                <a:latin typeface="ＭＳ Ｐゴシック" panose="020B0600070205080204" pitchFamily="50" charset="-128"/>
                <a:ea typeface="ＭＳ Ｐゴシック" panose="020B0600070205080204" pitchFamily="50" charset="-128"/>
                <a:cs typeface="+mn-cs"/>
              </a:rPr>
              <a:t>⇒　必要な機能の組み合わせ方や強化・充実、付加機</a:t>
            </a:r>
            <a:endParaRPr kumimoji="1" lang="en-US" altLang="ja-JP" sz="1015" b="1" i="0" u="none" strike="noStrike" kern="1200" cap="none" spc="0" normalizeH="0" baseline="0" noProof="0" dirty="0">
              <a:ln>
                <a:noFill/>
              </a:ln>
              <a:solidFill>
                <a:srgbClr val="44546A"/>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1015" b="1" i="0" u="none" strike="noStrike" kern="1200" cap="none" spc="0" normalizeH="0" baseline="0" noProof="0" dirty="0">
                <a:ln>
                  <a:noFill/>
                </a:ln>
                <a:solidFill>
                  <a:srgbClr val="44546A"/>
                </a:solidFill>
                <a:effectLst/>
                <a:uLnTx/>
                <a:uFillTx/>
                <a:latin typeface="ＭＳ Ｐゴシック" panose="020B0600070205080204" pitchFamily="50" charset="-128"/>
                <a:ea typeface="ＭＳ Ｐゴシック" panose="020B0600070205080204" pitchFamily="50" charset="-128"/>
                <a:cs typeface="+mn-cs"/>
              </a:rPr>
              <a:t>　能の検討も踏まえ、目指すべき整備方針を検討。</a:t>
            </a:r>
            <a:endParaRPr kumimoji="1" lang="en-US" altLang="ja-JP" sz="1015" b="1" i="0" u="none" strike="noStrike" kern="1200" cap="none" spc="0" normalizeH="0" baseline="0" noProof="0" dirty="0">
              <a:ln>
                <a:noFill/>
              </a:ln>
              <a:solidFill>
                <a:srgbClr val="44546A"/>
              </a:solidFill>
              <a:effectLst/>
              <a:uLnTx/>
              <a:uFillTx/>
              <a:latin typeface="ＭＳ Ｐゴシック" panose="020B0600070205080204" pitchFamily="50" charset="-128"/>
              <a:ea typeface="ＭＳ Ｐゴシック" panose="020B0600070205080204" pitchFamily="50" charset="-128"/>
              <a:cs typeface="+mn-cs"/>
            </a:endParaRPr>
          </a:p>
        </p:txBody>
      </p:sp>
      <p:cxnSp>
        <p:nvCxnSpPr>
          <p:cNvPr id="41" name="直線コネクタ 40"/>
          <p:cNvCxnSpPr/>
          <p:nvPr/>
        </p:nvCxnSpPr>
        <p:spPr>
          <a:xfrm flipH="1">
            <a:off x="34558" y="2030309"/>
            <a:ext cx="150494" cy="0"/>
          </a:xfrm>
          <a:prstGeom prst="line">
            <a:avLst/>
          </a:prstGeom>
          <a:ln w="152400">
            <a:solidFill>
              <a:srgbClr val="00B050"/>
            </a:solidFill>
          </a:ln>
          <a:effectLst>
            <a:outerShdw blurRad="50800" dist="50800" dir="5400000" sx="1000" sy="1000" algn="ctr" rotWithShape="0">
              <a:srgbClr val="000000">
                <a:alpha val="0"/>
              </a:srgb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44" name="二等辺三角形 43"/>
          <p:cNvSpPr/>
          <p:nvPr/>
        </p:nvSpPr>
        <p:spPr>
          <a:xfrm rot="5400000">
            <a:off x="1654322" y="4097773"/>
            <a:ext cx="3710814" cy="130476"/>
          </a:xfrm>
          <a:prstGeom prst="triangle">
            <a:avLst/>
          </a:prstGeom>
          <a:solidFill>
            <a:srgbClr val="FFCCFF"/>
          </a:solidFill>
          <a:ln w="6350">
            <a:solidFill>
              <a:srgbClr val="FFCCFF"/>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843661" rtl="0" eaLnBrk="1" fontAlgn="base" latinLnBrk="0" hangingPunct="1">
              <a:lnSpc>
                <a:spcPct val="100000"/>
              </a:lnSpc>
              <a:spcBef>
                <a:spcPct val="0"/>
              </a:spcBef>
              <a:spcAft>
                <a:spcPct val="0"/>
              </a:spcAft>
              <a:buClrTx/>
              <a:buSzTx/>
              <a:buFontTx/>
              <a:buNone/>
              <a:tabLst/>
              <a:defRPr/>
            </a:pPr>
            <a:endParaRPr kumimoji="1" lang="ja-JP" altLang="en-US" sz="1108"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2" name="タイトル 1"/>
          <p:cNvSpPr>
            <a:spLocks noGrp="1"/>
          </p:cNvSpPr>
          <p:nvPr>
            <p:ph type="ctrTitle"/>
          </p:nvPr>
        </p:nvSpPr>
        <p:spPr>
          <a:xfrm>
            <a:off x="0" y="116632"/>
            <a:ext cx="9144000" cy="439794"/>
          </a:xfrm>
          <a:gradFill>
            <a:gsLst>
              <a:gs pos="0">
                <a:srgbClr val="00B050"/>
              </a:gs>
              <a:gs pos="20000">
                <a:schemeClr val="bg1"/>
              </a:gs>
              <a:gs pos="100000">
                <a:schemeClr val="bg1"/>
              </a:gs>
            </a:gsLst>
            <a:lin ang="16200000" scaled="0"/>
          </a:gradFill>
        </p:spPr>
        <p:txBody>
          <a:bodyPr>
            <a:normAutofit/>
          </a:bodyPr>
          <a:lstStyle/>
          <a:p>
            <a:r>
              <a:rPr lang="ja-JP" altLang="en-US" sz="1846" dirty="0">
                <a:latin typeface="HGSｺﾞｼｯｸE" panose="020B0900000000000000" pitchFamily="50" charset="-128"/>
                <a:ea typeface="HGSｺﾞｼｯｸE" panose="020B0900000000000000" pitchFamily="50" charset="-128"/>
              </a:rPr>
              <a:t>地域生活支援拠点等の整備、必要な機能の強化・充実のプロセス（イメージ）</a:t>
            </a:r>
          </a:p>
        </p:txBody>
      </p:sp>
      <p:cxnSp>
        <p:nvCxnSpPr>
          <p:cNvPr id="12" name="直線コネクタ 11"/>
          <p:cNvCxnSpPr/>
          <p:nvPr/>
        </p:nvCxnSpPr>
        <p:spPr>
          <a:xfrm>
            <a:off x="9043139" y="2099622"/>
            <a:ext cx="0" cy="4006783"/>
          </a:xfrm>
          <a:prstGeom prst="line">
            <a:avLst/>
          </a:prstGeom>
          <a:ln w="165100">
            <a:solidFill>
              <a:srgbClr val="FFCCFF"/>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flipH="1">
            <a:off x="34107" y="6181981"/>
            <a:ext cx="9078646" cy="0"/>
          </a:xfrm>
          <a:prstGeom prst="line">
            <a:avLst/>
          </a:prstGeom>
          <a:ln w="165100">
            <a:solidFill>
              <a:srgbClr val="FFCCFF"/>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107392" y="2099622"/>
            <a:ext cx="0" cy="4006783"/>
          </a:xfrm>
          <a:prstGeom prst="line">
            <a:avLst/>
          </a:prstGeom>
          <a:ln w="165100">
            <a:solidFill>
              <a:srgbClr val="FFCCFF"/>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3805336" y="6066257"/>
            <a:ext cx="1499454" cy="231450"/>
          </a:xfrm>
          <a:prstGeom prst="rect">
            <a:avLst/>
          </a:prstGeom>
          <a:solidFill>
            <a:schemeClr val="lt1"/>
          </a:solidFill>
          <a:ln>
            <a:no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843661" rtl="0" eaLnBrk="1" fontAlgn="base" latinLnBrk="0" hangingPunct="1">
              <a:lnSpc>
                <a:spcPct val="100000"/>
              </a:lnSpc>
              <a:spcBef>
                <a:spcPct val="0"/>
              </a:spcBef>
              <a:spcAft>
                <a:spcPct val="0"/>
              </a:spcAft>
              <a:buClrTx/>
              <a:buSzTx/>
              <a:buFontTx/>
              <a:buNone/>
              <a:tabLst/>
              <a:defRPr/>
            </a:pPr>
            <a:r>
              <a:rPr kumimoji="1" lang="ja-JP" altLang="en-US" sz="1476" b="1" i="0" u="none" strike="noStrike" kern="1200" cap="none" spc="0" normalizeH="0" baseline="0" noProof="0" dirty="0">
                <a:ln>
                  <a:noFill/>
                </a:ln>
                <a:solidFill>
                  <a:srgbClr val="44546A"/>
                </a:solidFill>
                <a:effectLst/>
                <a:uLnTx/>
                <a:uFillTx/>
                <a:latin typeface="Calibri" panose="020F0502020204030204"/>
                <a:ea typeface="ＭＳ Ｐゴシック" panose="020B0600070205080204" pitchFamily="50" charset="-128"/>
                <a:cs typeface="+mn-cs"/>
              </a:rPr>
              <a:t>ＰＤＣＡサイクル</a:t>
            </a:r>
            <a:endParaRPr kumimoji="1" lang="en-US" altLang="ja-JP" sz="1476" b="1" i="0" u="none" strike="noStrike" kern="1200" cap="none" spc="0" normalizeH="0" baseline="0" noProof="0" dirty="0">
              <a:ln>
                <a:noFill/>
              </a:ln>
              <a:solidFill>
                <a:srgbClr val="44546A"/>
              </a:solidFill>
              <a:effectLst/>
              <a:uLnTx/>
              <a:uFillTx/>
              <a:latin typeface="Calibri" panose="020F0502020204030204"/>
              <a:ea typeface="ＭＳ Ｐゴシック" panose="020B0600070205080204" pitchFamily="50" charset="-128"/>
              <a:cs typeface="+mn-cs"/>
            </a:endParaRPr>
          </a:p>
        </p:txBody>
      </p:sp>
      <p:sp>
        <p:nvSpPr>
          <p:cNvPr id="37" name="正方形/長方形 36"/>
          <p:cNvSpPr/>
          <p:nvPr/>
        </p:nvSpPr>
        <p:spPr>
          <a:xfrm>
            <a:off x="3394485" y="2904583"/>
            <a:ext cx="294730" cy="2452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843661" rtl="0" eaLnBrk="1" fontAlgn="base" latinLnBrk="0" hangingPunct="1">
              <a:lnSpc>
                <a:spcPct val="100000"/>
              </a:lnSpc>
              <a:spcBef>
                <a:spcPct val="0"/>
              </a:spcBef>
              <a:spcAft>
                <a:spcPct val="0"/>
              </a:spcAft>
              <a:buClrTx/>
              <a:buSzTx/>
              <a:buFontTx/>
              <a:buNone/>
              <a:tabLst/>
              <a:defRPr/>
            </a:pPr>
            <a:r>
              <a:rPr kumimoji="1" lang="ja-JP" altLang="en-US" sz="1108" b="1" i="0" u="none"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rPr>
              <a:t>必要な機能等の量や質、優先度の分析</a:t>
            </a:r>
          </a:p>
        </p:txBody>
      </p:sp>
      <p:sp>
        <p:nvSpPr>
          <p:cNvPr id="34" name="角丸四角形 33"/>
          <p:cNvSpPr/>
          <p:nvPr/>
        </p:nvSpPr>
        <p:spPr>
          <a:xfrm>
            <a:off x="247333" y="4783411"/>
            <a:ext cx="2071799" cy="257271"/>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3661" rtl="0" eaLnBrk="1" fontAlgn="base" latinLnBrk="0" hangingPunct="1">
              <a:lnSpc>
                <a:spcPct val="100000"/>
              </a:lnSpc>
              <a:spcBef>
                <a:spcPct val="0"/>
              </a:spcBef>
              <a:spcAft>
                <a:spcPct val="0"/>
              </a:spcAft>
              <a:buClrTx/>
              <a:buSzTx/>
              <a:buFontTx/>
              <a:buNone/>
              <a:tabLst/>
              <a:defRPr/>
            </a:pPr>
            <a:r>
              <a:rPr kumimoji="1" lang="ja-JP" altLang="en-US" sz="1107"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課題や社会資源等の状況把握</a:t>
            </a:r>
          </a:p>
        </p:txBody>
      </p:sp>
      <p:sp>
        <p:nvSpPr>
          <p:cNvPr id="15" name="正方形/長方形 14"/>
          <p:cNvSpPr/>
          <p:nvPr/>
        </p:nvSpPr>
        <p:spPr>
          <a:xfrm>
            <a:off x="34107" y="760538"/>
            <a:ext cx="9078646" cy="941002"/>
          </a:xfrm>
          <a:prstGeom prst="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1292"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地域生活支援拠点等の整備にあたっては、地域アセスメントを十分に行い、支援者・関係者が一体となって整備するとともに、</a:t>
            </a:r>
            <a:endParaRPr kumimoji="1" lang="en-US" altLang="ja-JP" sz="1292"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1292"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整備後も地域のニーズ・課題に応えられているか、必要な機能の水準や充足について、ＰＤＣＡサイクルの視点で、継続的に検</a:t>
            </a:r>
            <a:endParaRPr kumimoji="1" lang="en-US" altLang="ja-JP" sz="1292"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1292"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　証・検討を行う必要がある。</a:t>
            </a:r>
            <a:endParaRPr kumimoji="1" lang="en-US" altLang="ja-JP" sz="1292"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1292" b="0" i="0" u="none"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rPr>
              <a:t>　　</a:t>
            </a:r>
            <a:r>
              <a:rPr kumimoji="1" lang="ja-JP" altLang="en-US" sz="1292" b="1" i="0" u="sng"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rPr>
              <a:t>⇒　必要な機能等の強化・充実を図ることで、地域生活支援体制の推進につながる。</a:t>
            </a:r>
            <a:endParaRPr kumimoji="1" lang="en-US" altLang="ja-JP" sz="1292" b="1" i="0" u="sng"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endParaRPr>
          </a:p>
        </p:txBody>
      </p:sp>
      <p:sp>
        <p:nvSpPr>
          <p:cNvPr id="32" name="角丸四角形 31"/>
          <p:cNvSpPr/>
          <p:nvPr/>
        </p:nvSpPr>
        <p:spPr>
          <a:xfrm>
            <a:off x="251234" y="2307601"/>
            <a:ext cx="1226952" cy="257271"/>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3661" rtl="0" eaLnBrk="1" fontAlgn="base" latinLnBrk="0" hangingPunct="1">
              <a:lnSpc>
                <a:spcPct val="100000"/>
              </a:lnSpc>
              <a:spcBef>
                <a:spcPct val="0"/>
              </a:spcBef>
              <a:spcAft>
                <a:spcPct val="0"/>
              </a:spcAft>
              <a:buClrTx/>
              <a:buSzTx/>
              <a:buFontTx/>
              <a:buNone/>
              <a:tabLst/>
              <a:defRPr/>
            </a:pPr>
            <a:r>
              <a:rPr kumimoji="1" lang="ja-JP" altLang="en-US" sz="1107"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協議会等の活用</a:t>
            </a:r>
          </a:p>
        </p:txBody>
      </p:sp>
      <p:grpSp>
        <p:nvGrpSpPr>
          <p:cNvPr id="64" name="グループ化 63"/>
          <p:cNvGrpSpPr/>
          <p:nvPr/>
        </p:nvGrpSpPr>
        <p:grpSpPr>
          <a:xfrm>
            <a:off x="354508" y="1774348"/>
            <a:ext cx="2929900" cy="463985"/>
            <a:chOff x="7200444" y="0"/>
            <a:chExt cx="1931739" cy="719733"/>
          </a:xfrm>
          <a:scene3d>
            <a:camera prst="orthographicFront"/>
            <a:lightRig rig="threePt" dir="t">
              <a:rot lat="0" lon="0" rev="7500000"/>
            </a:lightRig>
          </a:scene3d>
        </p:grpSpPr>
        <p:sp>
          <p:nvSpPr>
            <p:cNvPr id="65" name="角丸四角形 64"/>
            <p:cNvSpPr/>
            <p:nvPr/>
          </p:nvSpPr>
          <p:spPr>
            <a:xfrm>
              <a:off x="7200444" y="0"/>
              <a:ext cx="1931739" cy="719733"/>
            </a:xfrm>
            <a:prstGeom prst="roundRect">
              <a:avLst>
                <a:gd name="adj" fmla="val 10000"/>
              </a:avLst>
            </a:prstGeom>
            <a:gradFill rotWithShape="0">
              <a:gsLst>
                <a:gs pos="0">
                  <a:schemeClr val="accent5">
                    <a:hueOff val="0"/>
                    <a:satOff val="0"/>
                    <a:lumOff val="0"/>
                    <a:alphaOff val="0"/>
                    <a:shade val="51000"/>
                    <a:satMod val="130000"/>
                  </a:schemeClr>
                </a:gs>
                <a:gs pos="0">
                  <a:schemeClr val="accent5">
                    <a:hueOff val="0"/>
                    <a:satOff val="0"/>
                    <a:lumOff val="0"/>
                    <a:alphaOff val="0"/>
                    <a:shade val="93000"/>
                    <a:satMod val="130000"/>
                  </a:schemeClr>
                </a:gs>
                <a:gs pos="0">
                  <a:srgbClr val="FFC000"/>
                </a:gs>
              </a:gsLst>
            </a:gradFill>
            <a:sp3d prstMaterial="plastic">
              <a:bevelT w="127000" h="25400" prst="relaxedInset"/>
            </a:sp3d>
          </p:spPr>
          <p:style>
            <a:lnRef idx="0">
              <a:schemeClr val="lt1">
                <a:hueOff val="0"/>
                <a:satOff val="0"/>
                <a:lumOff val="0"/>
                <a:alphaOff val="0"/>
              </a:schemeClr>
            </a:lnRef>
            <a:fillRef idx="3">
              <a:scrgbClr r="0" g="0" b="0"/>
            </a:fillRef>
            <a:effectRef idx="2">
              <a:schemeClr val="accent5">
                <a:hueOff val="0"/>
                <a:satOff val="0"/>
                <a:lumOff val="0"/>
                <a:alphaOff val="0"/>
              </a:schemeClr>
            </a:effectRef>
            <a:fontRef idx="minor">
              <a:schemeClr val="lt1"/>
            </a:fontRef>
          </p:style>
        </p:sp>
        <p:sp>
          <p:nvSpPr>
            <p:cNvPr id="67" name="角丸四角形 4"/>
            <p:cNvSpPr txBox="1"/>
            <p:nvPr/>
          </p:nvSpPr>
          <p:spPr>
            <a:xfrm>
              <a:off x="7221525" y="21080"/>
              <a:ext cx="1889579" cy="67757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49237" tIns="49237" rIns="49237" bIns="49237" numCol="1" spcCol="1270" anchor="ctr" anchorCtr="0">
              <a:noAutofit/>
            </a:bodyPr>
            <a:lstStyle/>
            <a:p>
              <a:pPr marL="0" marR="0" lvl="0" indent="0" algn="ctr" defTabSz="574445" rtl="0" eaLnBrk="1" fontAlgn="base" latinLnBrk="0" hangingPunct="1">
                <a:lnSpc>
                  <a:spcPct val="100000"/>
                </a:lnSpc>
                <a:spcBef>
                  <a:spcPct val="0"/>
                </a:spcBef>
                <a:spcAft>
                  <a:spcPct val="0"/>
                </a:spcAft>
                <a:buClrTx/>
                <a:buSzTx/>
                <a:buFontTx/>
                <a:buNone/>
                <a:tabLst/>
                <a:defRPr/>
              </a:pPr>
              <a:r>
                <a:rPr kumimoji="1" lang="ja-JP" altLang="en-US" sz="1108" b="1" i="0" u="none" strike="noStrike" kern="1200" cap="none" spc="0" normalizeH="0" baseline="0" noProof="0" dirty="0">
                  <a:ln>
                    <a:noFill/>
                  </a:ln>
                  <a:solidFill>
                    <a:srgbClr val="44546A"/>
                  </a:solidFill>
                  <a:effectLst/>
                  <a:uLnTx/>
                  <a:uFillTx/>
                  <a:latin typeface="Calibri" panose="020F0502020204030204"/>
                  <a:ea typeface="ＭＳ Ｐゴシック" panose="020B0600070205080204" pitchFamily="50" charset="-128"/>
                  <a:cs typeface="+mn-cs"/>
                </a:rPr>
                <a:t>地域の課題等の把握（地域アセスメント）や</a:t>
              </a:r>
              <a:endParaRPr kumimoji="1" lang="en-US" altLang="ja-JP" sz="1108" b="1" i="0" u="none" strike="noStrike" kern="1200" cap="none" spc="0" normalizeH="0" baseline="0" noProof="0" dirty="0">
                <a:ln>
                  <a:noFill/>
                </a:ln>
                <a:solidFill>
                  <a:srgbClr val="44546A"/>
                </a:solidFill>
                <a:effectLst/>
                <a:uLnTx/>
                <a:uFillTx/>
                <a:latin typeface="Calibri" panose="020F0502020204030204"/>
                <a:ea typeface="ＭＳ Ｐゴシック" panose="020B0600070205080204" pitchFamily="50" charset="-128"/>
                <a:cs typeface="+mn-cs"/>
              </a:endParaRPr>
            </a:p>
            <a:p>
              <a:pPr marL="0" marR="0" lvl="0" indent="0" algn="ctr" defTabSz="574445" rtl="0" eaLnBrk="1" fontAlgn="base" latinLnBrk="0" hangingPunct="1">
                <a:lnSpc>
                  <a:spcPct val="100000"/>
                </a:lnSpc>
                <a:spcBef>
                  <a:spcPct val="0"/>
                </a:spcBef>
                <a:spcAft>
                  <a:spcPct val="0"/>
                </a:spcAft>
                <a:buClrTx/>
                <a:buSzTx/>
                <a:buFontTx/>
                <a:buNone/>
                <a:tabLst/>
                <a:defRPr/>
              </a:pPr>
              <a:r>
                <a:rPr kumimoji="1" lang="ja-JP" altLang="en-US" sz="1108" b="1" i="0" u="none" strike="noStrike" kern="1200" cap="none" spc="0" normalizeH="0" baseline="0" noProof="0" dirty="0">
                  <a:ln>
                    <a:noFill/>
                  </a:ln>
                  <a:solidFill>
                    <a:srgbClr val="44546A"/>
                  </a:solidFill>
                  <a:effectLst/>
                  <a:uLnTx/>
                  <a:uFillTx/>
                  <a:latin typeface="Calibri" panose="020F0502020204030204"/>
                  <a:ea typeface="ＭＳ Ｐゴシック" panose="020B0600070205080204" pitchFamily="50" charset="-128"/>
                  <a:cs typeface="+mn-cs"/>
                </a:rPr>
                <a:t>社会資源の現状把握・発掘</a:t>
              </a:r>
              <a:endParaRPr kumimoji="1" lang="en-US" altLang="ja-JP" sz="1108" b="1" i="0" u="none" strike="noStrike" kern="1200" cap="none" spc="0" normalizeH="0" baseline="0" noProof="0" dirty="0">
                <a:ln>
                  <a:noFill/>
                </a:ln>
                <a:solidFill>
                  <a:srgbClr val="44546A"/>
                </a:solidFill>
                <a:effectLst/>
                <a:uLnTx/>
                <a:uFillTx/>
                <a:latin typeface="Calibri" panose="020F0502020204030204"/>
                <a:ea typeface="ＭＳ Ｐゴシック" panose="020B0600070205080204" pitchFamily="50" charset="-128"/>
                <a:cs typeface="+mn-cs"/>
              </a:endParaRPr>
            </a:p>
          </p:txBody>
        </p:sp>
      </p:grpSp>
      <p:sp>
        <p:nvSpPr>
          <p:cNvPr id="53" name="角丸四角形 52"/>
          <p:cNvSpPr/>
          <p:nvPr/>
        </p:nvSpPr>
        <p:spPr>
          <a:xfrm>
            <a:off x="247333" y="3621993"/>
            <a:ext cx="2125446" cy="257271"/>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3661" rtl="0" eaLnBrk="1" fontAlgn="base" latinLnBrk="0" hangingPunct="1">
              <a:lnSpc>
                <a:spcPct val="100000"/>
              </a:lnSpc>
              <a:spcBef>
                <a:spcPct val="0"/>
              </a:spcBef>
              <a:spcAft>
                <a:spcPct val="0"/>
              </a:spcAft>
              <a:buClrTx/>
              <a:buSzTx/>
              <a:buFontTx/>
              <a:buNone/>
              <a:tabLst/>
              <a:defRPr/>
            </a:pPr>
            <a:r>
              <a:rPr kumimoji="1" lang="ja-JP" altLang="en-US" sz="1107"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関係者への研修・説明会の開催</a:t>
            </a:r>
          </a:p>
        </p:txBody>
      </p:sp>
      <p:grpSp>
        <p:nvGrpSpPr>
          <p:cNvPr id="75" name="グループ化 74"/>
          <p:cNvGrpSpPr/>
          <p:nvPr/>
        </p:nvGrpSpPr>
        <p:grpSpPr>
          <a:xfrm>
            <a:off x="3725556" y="1770592"/>
            <a:ext cx="1950409" cy="463985"/>
            <a:chOff x="7200444" y="0"/>
            <a:chExt cx="1931739" cy="719733"/>
          </a:xfrm>
          <a:scene3d>
            <a:camera prst="orthographicFront"/>
            <a:lightRig rig="threePt" dir="t">
              <a:rot lat="0" lon="0" rev="7500000"/>
            </a:lightRig>
          </a:scene3d>
        </p:grpSpPr>
        <p:sp>
          <p:nvSpPr>
            <p:cNvPr id="76" name="角丸四角形 75"/>
            <p:cNvSpPr/>
            <p:nvPr/>
          </p:nvSpPr>
          <p:spPr>
            <a:xfrm>
              <a:off x="7200444" y="0"/>
              <a:ext cx="1931739" cy="719733"/>
            </a:xfrm>
            <a:prstGeom prst="roundRect">
              <a:avLst>
                <a:gd name="adj" fmla="val 10000"/>
              </a:avLst>
            </a:prstGeom>
            <a:gradFill rotWithShape="0">
              <a:gsLst>
                <a:gs pos="0">
                  <a:schemeClr val="accent5">
                    <a:hueOff val="0"/>
                    <a:satOff val="0"/>
                    <a:lumOff val="0"/>
                    <a:alphaOff val="0"/>
                    <a:shade val="51000"/>
                    <a:satMod val="130000"/>
                  </a:schemeClr>
                </a:gs>
                <a:gs pos="0">
                  <a:schemeClr val="accent5">
                    <a:hueOff val="0"/>
                    <a:satOff val="0"/>
                    <a:lumOff val="0"/>
                    <a:alphaOff val="0"/>
                    <a:shade val="93000"/>
                    <a:satMod val="130000"/>
                  </a:schemeClr>
                </a:gs>
                <a:gs pos="0">
                  <a:srgbClr val="FFC000"/>
                </a:gs>
              </a:gsLst>
            </a:gradFill>
            <a:sp3d prstMaterial="plastic">
              <a:bevelT w="127000" h="25400" prst="relaxedInset"/>
            </a:sp3d>
          </p:spPr>
          <p:style>
            <a:lnRef idx="0">
              <a:schemeClr val="lt1">
                <a:hueOff val="0"/>
                <a:satOff val="0"/>
                <a:lumOff val="0"/>
                <a:alphaOff val="0"/>
              </a:schemeClr>
            </a:lnRef>
            <a:fillRef idx="3">
              <a:scrgbClr r="0" g="0" b="0"/>
            </a:fillRef>
            <a:effectRef idx="2">
              <a:schemeClr val="accent5">
                <a:hueOff val="0"/>
                <a:satOff val="0"/>
                <a:lumOff val="0"/>
                <a:alphaOff val="0"/>
              </a:schemeClr>
            </a:effectRef>
            <a:fontRef idx="minor">
              <a:schemeClr val="lt1"/>
            </a:fontRef>
          </p:style>
        </p:sp>
        <p:sp>
          <p:nvSpPr>
            <p:cNvPr id="77" name="角丸四角形 4"/>
            <p:cNvSpPr txBox="1"/>
            <p:nvPr/>
          </p:nvSpPr>
          <p:spPr>
            <a:xfrm>
              <a:off x="7221522" y="21080"/>
              <a:ext cx="1889578" cy="67757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49237" tIns="49237" rIns="49237" bIns="49237" numCol="1" spcCol="1270" anchor="ctr" anchorCtr="0">
              <a:noAutofit/>
            </a:bodyPr>
            <a:lstStyle/>
            <a:p>
              <a:pPr marL="0" marR="0" lvl="0" indent="0" algn="ctr" defTabSz="574445" rtl="0" eaLnBrk="1" fontAlgn="base" latinLnBrk="0" hangingPunct="1">
                <a:lnSpc>
                  <a:spcPct val="100000"/>
                </a:lnSpc>
                <a:spcBef>
                  <a:spcPct val="0"/>
                </a:spcBef>
                <a:spcAft>
                  <a:spcPct val="0"/>
                </a:spcAft>
                <a:buClrTx/>
                <a:buSzTx/>
                <a:buFontTx/>
                <a:buNone/>
                <a:tabLst/>
                <a:defRPr/>
              </a:pPr>
              <a:r>
                <a:rPr kumimoji="1" lang="ja-JP" altLang="en-US" sz="1108" b="1" i="0" u="none" strike="noStrike" kern="1200" cap="none" spc="0" normalizeH="0" baseline="0" noProof="0" dirty="0">
                  <a:ln>
                    <a:noFill/>
                  </a:ln>
                  <a:solidFill>
                    <a:srgbClr val="44546A"/>
                  </a:solidFill>
                  <a:effectLst/>
                  <a:uLnTx/>
                  <a:uFillTx/>
                  <a:latin typeface="Calibri" panose="020F0502020204030204"/>
                  <a:ea typeface="ＭＳ Ｐゴシック" panose="020B0600070205080204" pitchFamily="50" charset="-128"/>
                  <a:cs typeface="+mn-cs"/>
                </a:rPr>
                <a:t>支援者・関係者における</a:t>
              </a:r>
              <a:endParaRPr kumimoji="1" lang="en-US" altLang="ja-JP" sz="1108" b="1" i="0" u="none" strike="noStrike" kern="1200" cap="none" spc="0" normalizeH="0" baseline="0" noProof="0" dirty="0">
                <a:ln>
                  <a:noFill/>
                </a:ln>
                <a:solidFill>
                  <a:srgbClr val="44546A"/>
                </a:solidFill>
                <a:effectLst/>
                <a:uLnTx/>
                <a:uFillTx/>
                <a:latin typeface="Calibri" panose="020F0502020204030204"/>
                <a:ea typeface="ＭＳ Ｐゴシック" panose="020B0600070205080204" pitchFamily="50" charset="-128"/>
                <a:cs typeface="+mn-cs"/>
              </a:endParaRPr>
            </a:p>
            <a:p>
              <a:pPr marL="0" marR="0" lvl="0" indent="0" algn="ctr" defTabSz="574445" rtl="0" eaLnBrk="1" fontAlgn="base" latinLnBrk="0" hangingPunct="1">
                <a:lnSpc>
                  <a:spcPct val="100000"/>
                </a:lnSpc>
                <a:spcBef>
                  <a:spcPct val="0"/>
                </a:spcBef>
                <a:spcAft>
                  <a:spcPct val="0"/>
                </a:spcAft>
                <a:buClrTx/>
                <a:buSzTx/>
                <a:buFontTx/>
                <a:buNone/>
                <a:tabLst/>
                <a:defRPr/>
              </a:pPr>
              <a:r>
                <a:rPr kumimoji="1" lang="ja-JP" altLang="en-US" sz="1108" b="1" i="0" u="none" strike="noStrike" kern="1200" cap="none" spc="0" normalizeH="0" baseline="0" noProof="0" dirty="0">
                  <a:ln>
                    <a:noFill/>
                  </a:ln>
                  <a:solidFill>
                    <a:srgbClr val="44546A"/>
                  </a:solidFill>
                  <a:effectLst/>
                  <a:uLnTx/>
                  <a:uFillTx/>
                  <a:latin typeface="Calibri" panose="020F0502020204030204"/>
                  <a:ea typeface="ＭＳ Ｐゴシック" panose="020B0600070205080204" pitchFamily="50" charset="-128"/>
                  <a:cs typeface="+mn-cs"/>
                </a:rPr>
                <a:t>方向性・対応策の決定</a:t>
              </a:r>
              <a:endParaRPr kumimoji="1" lang="en-US" altLang="ja-JP" sz="1108" b="1" i="0" u="none" strike="noStrike" kern="1200" cap="none" spc="0" normalizeH="0" baseline="0" noProof="0" dirty="0">
                <a:ln>
                  <a:noFill/>
                </a:ln>
                <a:solidFill>
                  <a:srgbClr val="44546A"/>
                </a:solidFill>
                <a:effectLst/>
                <a:uLnTx/>
                <a:uFillTx/>
                <a:latin typeface="Calibri" panose="020F0502020204030204"/>
                <a:ea typeface="ＭＳ Ｐゴシック" panose="020B0600070205080204" pitchFamily="50" charset="-128"/>
                <a:cs typeface="+mn-cs"/>
              </a:endParaRPr>
            </a:p>
          </p:txBody>
        </p:sp>
      </p:grpSp>
      <p:sp>
        <p:nvSpPr>
          <p:cNvPr id="78" name="角丸四角形 77"/>
          <p:cNvSpPr/>
          <p:nvPr/>
        </p:nvSpPr>
        <p:spPr>
          <a:xfrm>
            <a:off x="3660492" y="2307601"/>
            <a:ext cx="779277" cy="257271"/>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3661" rtl="0" eaLnBrk="1" fontAlgn="base" latinLnBrk="0" hangingPunct="1">
              <a:lnSpc>
                <a:spcPct val="100000"/>
              </a:lnSpc>
              <a:spcBef>
                <a:spcPct val="0"/>
              </a:spcBef>
              <a:spcAft>
                <a:spcPct val="0"/>
              </a:spcAft>
              <a:buClrTx/>
              <a:buSzTx/>
              <a:buFontTx/>
              <a:buNone/>
              <a:tabLst/>
              <a:defRPr/>
            </a:pPr>
            <a:r>
              <a:rPr kumimoji="1" lang="ja-JP" altLang="en-US" sz="1107"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協議会等</a:t>
            </a:r>
          </a:p>
        </p:txBody>
      </p:sp>
      <p:sp>
        <p:nvSpPr>
          <p:cNvPr id="80" name="角丸四角形 79"/>
          <p:cNvSpPr/>
          <p:nvPr/>
        </p:nvSpPr>
        <p:spPr>
          <a:xfrm>
            <a:off x="3638034" y="4005787"/>
            <a:ext cx="1930770" cy="257271"/>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3661" rtl="0" eaLnBrk="1" fontAlgn="base" latinLnBrk="0" hangingPunct="1">
              <a:lnSpc>
                <a:spcPct val="100000"/>
              </a:lnSpc>
              <a:spcBef>
                <a:spcPct val="0"/>
              </a:spcBef>
              <a:spcAft>
                <a:spcPct val="0"/>
              </a:spcAft>
              <a:buClrTx/>
              <a:buSzTx/>
              <a:buFontTx/>
              <a:buNone/>
              <a:tabLst/>
              <a:defRPr/>
            </a:pPr>
            <a:r>
              <a:rPr kumimoji="1" lang="ja-JP" altLang="en-US" sz="1107"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整備（運営）方針の留意点等</a:t>
            </a:r>
          </a:p>
        </p:txBody>
      </p:sp>
      <p:sp>
        <p:nvSpPr>
          <p:cNvPr id="11" name="角丸四角形 10"/>
          <p:cNvSpPr/>
          <p:nvPr/>
        </p:nvSpPr>
        <p:spPr>
          <a:xfrm>
            <a:off x="6028139" y="1770593"/>
            <a:ext cx="592754" cy="4247823"/>
          </a:xfrm>
          <a:prstGeom prst="roundRect">
            <a:avLst/>
          </a:prstGeom>
          <a:solidFill>
            <a:srgbClr val="FFC000"/>
          </a:solidFill>
          <a:ln>
            <a:solidFill>
              <a:srgbClr val="FFC000"/>
            </a:solid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108" b="1" i="0" u="none" strike="noStrike" kern="1200" cap="none" spc="0" normalizeH="0" baseline="0" noProof="0" dirty="0">
                <a:ln>
                  <a:noFill/>
                </a:ln>
                <a:solidFill>
                  <a:schemeClr val="accent6">
                    <a:lumMod val="75000"/>
                  </a:schemeClr>
                </a:solidFill>
                <a:effectLst/>
                <a:uLnTx/>
                <a:uFillTx/>
                <a:latin typeface="Calibri" panose="020F0502020204030204"/>
                <a:ea typeface="ＭＳ Ｐゴシック" panose="020B0600070205080204" pitchFamily="50" charset="-128"/>
                <a:cs typeface="+mn-cs"/>
              </a:rPr>
              <a:t>整備、必要な機能等の強化・充実</a:t>
            </a:r>
          </a:p>
        </p:txBody>
      </p:sp>
      <p:sp>
        <p:nvSpPr>
          <p:cNvPr id="17" name="正方形/長方形 16"/>
          <p:cNvSpPr/>
          <p:nvPr/>
        </p:nvSpPr>
        <p:spPr>
          <a:xfrm>
            <a:off x="2778769" y="6287477"/>
            <a:ext cx="3589322" cy="2782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1108" b="0" i="0" u="none"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rPr>
              <a:t>地域生活支援体制の推進</a:t>
            </a:r>
          </a:p>
        </p:txBody>
      </p:sp>
      <p:grpSp>
        <p:nvGrpSpPr>
          <p:cNvPr id="50" name="グループ化 49"/>
          <p:cNvGrpSpPr/>
          <p:nvPr/>
        </p:nvGrpSpPr>
        <p:grpSpPr>
          <a:xfrm>
            <a:off x="6919712" y="1765202"/>
            <a:ext cx="1977477" cy="463985"/>
            <a:chOff x="7200444" y="0"/>
            <a:chExt cx="1958548" cy="719733"/>
          </a:xfrm>
          <a:scene3d>
            <a:camera prst="orthographicFront"/>
            <a:lightRig rig="threePt" dir="t">
              <a:rot lat="0" lon="0" rev="7500000"/>
            </a:lightRig>
          </a:scene3d>
        </p:grpSpPr>
        <p:sp>
          <p:nvSpPr>
            <p:cNvPr id="51" name="角丸四角形 50"/>
            <p:cNvSpPr/>
            <p:nvPr/>
          </p:nvSpPr>
          <p:spPr>
            <a:xfrm>
              <a:off x="7200444" y="0"/>
              <a:ext cx="1931739" cy="719733"/>
            </a:xfrm>
            <a:prstGeom prst="roundRect">
              <a:avLst>
                <a:gd name="adj" fmla="val 10000"/>
              </a:avLst>
            </a:prstGeom>
            <a:gradFill rotWithShape="0">
              <a:gsLst>
                <a:gs pos="0">
                  <a:schemeClr val="accent5">
                    <a:hueOff val="0"/>
                    <a:satOff val="0"/>
                    <a:lumOff val="0"/>
                    <a:alphaOff val="0"/>
                    <a:shade val="51000"/>
                    <a:satMod val="130000"/>
                  </a:schemeClr>
                </a:gs>
                <a:gs pos="0">
                  <a:schemeClr val="accent5">
                    <a:hueOff val="0"/>
                    <a:satOff val="0"/>
                    <a:lumOff val="0"/>
                    <a:alphaOff val="0"/>
                    <a:shade val="93000"/>
                    <a:satMod val="130000"/>
                  </a:schemeClr>
                </a:gs>
                <a:gs pos="0">
                  <a:srgbClr val="FFC000"/>
                </a:gs>
              </a:gsLst>
            </a:gradFill>
            <a:sp3d prstMaterial="plastic">
              <a:bevelT w="127000" h="25400" prst="relaxedInset"/>
            </a:sp3d>
          </p:spPr>
          <p:style>
            <a:lnRef idx="0">
              <a:schemeClr val="lt1">
                <a:hueOff val="0"/>
                <a:satOff val="0"/>
                <a:lumOff val="0"/>
                <a:alphaOff val="0"/>
              </a:schemeClr>
            </a:lnRef>
            <a:fillRef idx="3">
              <a:scrgbClr r="0" g="0" b="0"/>
            </a:fillRef>
            <a:effectRef idx="2">
              <a:schemeClr val="accent5">
                <a:hueOff val="0"/>
                <a:satOff val="0"/>
                <a:lumOff val="0"/>
                <a:alphaOff val="0"/>
              </a:schemeClr>
            </a:effectRef>
            <a:fontRef idx="minor">
              <a:schemeClr val="lt1"/>
            </a:fontRef>
          </p:style>
        </p:sp>
        <p:sp>
          <p:nvSpPr>
            <p:cNvPr id="52" name="角丸四角形 4"/>
            <p:cNvSpPr txBox="1"/>
            <p:nvPr/>
          </p:nvSpPr>
          <p:spPr>
            <a:xfrm>
              <a:off x="7269414" y="21080"/>
              <a:ext cx="1889578" cy="67757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49237" tIns="49237" rIns="49237" bIns="49237" numCol="1" spcCol="1270" anchor="ctr" anchorCtr="0">
              <a:noAutofit/>
            </a:bodyPr>
            <a:lstStyle/>
            <a:p>
              <a:pPr marL="0" marR="0" lvl="0" indent="0" algn="ctr" defTabSz="574445" rtl="0" eaLnBrk="1" fontAlgn="base" latinLnBrk="0" hangingPunct="1">
                <a:lnSpc>
                  <a:spcPct val="100000"/>
                </a:lnSpc>
                <a:spcBef>
                  <a:spcPct val="0"/>
                </a:spcBef>
                <a:spcAft>
                  <a:spcPct val="0"/>
                </a:spcAft>
                <a:buClrTx/>
                <a:buSzTx/>
                <a:buFontTx/>
                <a:buNone/>
                <a:tabLst/>
                <a:defRPr/>
              </a:pPr>
              <a:r>
                <a:rPr kumimoji="1" lang="ja-JP" altLang="en-US" sz="1108" b="1" i="0" u="none" strike="noStrike" kern="1200" cap="none" spc="0" normalizeH="0" baseline="0" noProof="0" dirty="0">
                  <a:ln>
                    <a:noFill/>
                  </a:ln>
                  <a:solidFill>
                    <a:srgbClr val="44546A"/>
                  </a:solidFill>
                  <a:effectLst/>
                  <a:uLnTx/>
                  <a:uFillTx/>
                  <a:latin typeface="Calibri" panose="020F0502020204030204"/>
                  <a:ea typeface="ＭＳ Ｐゴシック" panose="020B0600070205080204" pitchFamily="50" charset="-128"/>
                  <a:cs typeface="+mn-cs"/>
                </a:rPr>
                <a:t>支援者・関係者における</a:t>
              </a:r>
              <a:endParaRPr kumimoji="1" lang="en-US" altLang="ja-JP" sz="1108" b="1" i="0" u="none" strike="noStrike" kern="1200" cap="none" spc="0" normalizeH="0" baseline="0" noProof="0" dirty="0">
                <a:ln>
                  <a:noFill/>
                </a:ln>
                <a:solidFill>
                  <a:srgbClr val="44546A"/>
                </a:solidFill>
                <a:effectLst/>
                <a:uLnTx/>
                <a:uFillTx/>
                <a:latin typeface="Calibri" panose="020F0502020204030204"/>
                <a:ea typeface="ＭＳ Ｐゴシック" panose="020B0600070205080204" pitchFamily="50" charset="-128"/>
                <a:cs typeface="+mn-cs"/>
              </a:endParaRPr>
            </a:p>
            <a:p>
              <a:pPr marL="0" marR="0" lvl="0" indent="0" algn="ctr" defTabSz="574445" rtl="0" eaLnBrk="1" fontAlgn="base" latinLnBrk="0" hangingPunct="1">
                <a:lnSpc>
                  <a:spcPct val="100000"/>
                </a:lnSpc>
                <a:spcBef>
                  <a:spcPct val="0"/>
                </a:spcBef>
                <a:spcAft>
                  <a:spcPct val="0"/>
                </a:spcAft>
                <a:buClrTx/>
                <a:buSzTx/>
                <a:buFontTx/>
                <a:buNone/>
                <a:tabLst/>
                <a:defRPr/>
              </a:pPr>
              <a:r>
                <a:rPr kumimoji="1" lang="ja-JP" altLang="en-US" sz="1108" b="1" i="0" u="none" strike="noStrike" kern="1200" cap="none" spc="0" normalizeH="0" baseline="0" noProof="0" dirty="0">
                  <a:ln>
                    <a:noFill/>
                  </a:ln>
                  <a:solidFill>
                    <a:srgbClr val="44546A"/>
                  </a:solidFill>
                  <a:effectLst/>
                  <a:uLnTx/>
                  <a:uFillTx/>
                  <a:latin typeface="Calibri" panose="020F0502020204030204"/>
                  <a:ea typeface="ＭＳ Ｐゴシック" panose="020B0600070205080204" pitchFamily="50" charset="-128"/>
                  <a:cs typeface="+mn-cs"/>
                </a:rPr>
                <a:t>整備等の内容の評価</a:t>
              </a:r>
              <a:endParaRPr kumimoji="1" lang="en-US" altLang="ja-JP" sz="1108" b="1" i="0" u="none" strike="noStrike" kern="1200" cap="none" spc="0" normalizeH="0" baseline="0" noProof="0" dirty="0">
                <a:ln>
                  <a:noFill/>
                </a:ln>
                <a:solidFill>
                  <a:srgbClr val="44546A"/>
                </a:solidFill>
                <a:effectLst/>
                <a:uLnTx/>
                <a:uFillTx/>
                <a:latin typeface="Calibri" panose="020F0502020204030204"/>
                <a:ea typeface="ＭＳ Ｐゴシック" panose="020B0600070205080204" pitchFamily="50" charset="-128"/>
                <a:cs typeface="+mn-cs"/>
              </a:endParaRPr>
            </a:p>
          </p:txBody>
        </p:sp>
      </p:grpSp>
      <p:sp>
        <p:nvSpPr>
          <p:cNvPr id="54" name="正方形/長方形 53"/>
          <p:cNvSpPr/>
          <p:nvPr/>
        </p:nvSpPr>
        <p:spPr>
          <a:xfrm>
            <a:off x="6844721" y="2426950"/>
            <a:ext cx="2073642" cy="1269730"/>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843661" rtl="0" eaLnBrk="1" fontAlgn="base" latinLnBrk="0" hangingPunct="1">
              <a:lnSpc>
                <a:spcPct val="100000"/>
              </a:lnSpc>
              <a:spcBef>
                <a:spcPct val="0"/>
              </a:spcBef>
              <a:spcAft>
                <a:spcPct val="0"/>
              </a:spcAft>
              <a:buClrTx/>
              <a:buSzTx/>
              <a:buFontTx/>
              <a:buNone/>
              <a:tabLst/>
              <a:defRPr/>
            </a:pPr>
            <a:endParaRPr kumimoji="1" lang="en-US" altLang="ja-JP" sz="831"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831"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整備類型や整備（運営）方針が適切か</a:t>
            </a:r>
            <a:endParaRPr kumimoji="1" lang="en-US" altLang="ja-JP" sz="831"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831" b="1" i="0" u="none" strike="noStrike" kern="1200" cap="none" spc="0" normalizeH="0" baseline="0" noProof="0" dirty="0">
                <a:ln>
                  <a:noFill/>
                </a:ln>
                <a:solidFill>
                  <a:srgbClr val="44546A"/>
                </a:solidFill>
                <a:effectLst/>
                <a:uLnTx/>
                <a:uFillTx/>
                <a:latin typeface="ＭＳ Ｐゴシック" panose="020B0600070205080204" pitchFamily="50" charset="-128"/>
                <a:ea typeface="ＭＳ Ｐゴシック" panose="020B0600070205080204" pitchFamily="50" charset="-128"/>
                <a:cs typeface="+mn-cs"/>
              </a:rPr>
              <a:t>⇒　地域の規模や範囲に即しているか。</a:t>
            </a:r>
            <a:endParaRPr kumimoji="1" lang="en-US" altLang="ja-JP" sz="831" b="1" i="0" u="none" strike="noStrike" kern="1200" cap="none" spc="0" normalizeH="0" baseline="0" noProof="0" dirty="0">
              <a:ln>
                <a:noFill/>
              </a:ln>
              <a:solidFill>
                <a:srgbClr val="44546A"/>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endParaRPr kumimoji="1" lang="en-US" altLang="ja-JP" sz="831"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831"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必要な機能の充足度が十分か</a:t>
            </a:r>
            <a:endParaRPr kumimoji="1" lang="en-US" altLang="ja-JP" sz="831"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831" b="1" i="0" u="none" strike="noStrike" kern="1200" cap="none" spc="0" normalizeH="0" baseline="0" noProof="0" dirty="0">
                <a:ln>
                  <a:noFill/>
                </a:ln>
                <a:solidFill>
                  <a:srgbClr val="44546A"/>
                </a:solidFill>
                <a:effectLst/>
                <a:uLnTx/>
                <a:uFillTx/>
                <a:latin typeface="ＭＳ Ｐゴシック" panose="020B0600070205080204" pitchFamily="50" charset="-128"/>
                <a:ea typeface="ＭＳ Ｐゴシック" panose="020B0600070205080204" pitchFamily="50" charset="-128"/>
                <a:cs typeface="+mn-cs"/>
              </a:rPr>
              <a:t>⇒　地域の実態を踏まえているか。</a:t>
            </a:r>
            <a:endParaRPr kumimoji="1" lang="en-US" altLang="ja-JP" sz="831" b="1" i="0" u="none" strike="noStrike" kern="1200" cap="none" spc="0" normalizeH="0" baseline="0" noProof="0" dirty="0">
              <a:ln>
                <a:noFill/>
              </a:ln>
              <a:solidFill>
                <a:srgbClr val="44546A"/>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endParaRPr kumimoji="1" lang="en-US" altLang="ja-JP" sz="831"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831"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地域の課題や支援困難事例への対応</a:t>
            </a:r>
            <a:endParaRPr kumimoji="1" lang="en-US" altLang="ja-JP" sz="831"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831" b="1" i="0" u="none" strike="noStrike" kern="1200" cap="none" spc="0" normalizeH="0" baseline="0" noProof="0" dirty="0">
                <a:ln>
                  <a:noFill/>
                </a:ln>
                <a:solidFill>
                  <a:srgbClr val="44546A"/>
                </a:solidFill>
                <a:effectLst/>
                <a:uLnTx/>
                <a:uFillTx/>
                <a:latin typeface="ＭＳ Ｐゴシック" panose="020B0600070205080204" pitchFamily="50" charset="-128"/>
                <a:ea typeface="ＭＳ Ｐゴシック" panose="020B0600070205080204" pitchFamily="50" charset="-128"/>
                <a:cs typeface="+mn-cs"/>
              </a:rPr>
              <a:t>⇒　「地域の体制づくり」が機能しているか。</a:t>
            </a:r>
            <a:endParaRPr kumimoji="1" lang="en-US" altLang="ja-JP" sz="831" b="1" i="0" u="none" strike="noStrike" kern="1200" cap="none" spc="0" normalizeH="0" baseline="0" noProof="0" dirty="0">
              <a:ln>
                <a:noFill/>
              </a:ln>
              <a:solidFill>
                <a:srgbClr val="44546A"/>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58" name="角丸四角形 57"/>
          <p:cNvSpPr/>
          <p:nvPr/>
        </p:nvSpPr>
        <p:spPr>
          <a:xfrm>
            <a:off x="6849535" y="2310215"/>
            <a:ext cx="779277" cy="257271"/>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3661" rtl="0" eaLnBrk="1" fontAlgn="base" latinLnBrk="0" hangingPunct="1">
              <a:lnSpc>
                <a:spcPct val="100000"/>
              </a:lnSpc>
              <a:spcBef>
                <a:spcPct val="0"/>
              </a:spcBef>
              <a:spcAft>
                <a:spcPct val="0"/>
              </a:spcAft>
              <a:buClrTx/>
              <a:buSzTx/>
              <a:buFontTx/>
              <a:buNone/>
              <a:tabLst/>
              <a:defRPr/>
            </a:pPr>
            <a:r>
              <a:rPr kumimoji="1" lang="ja-JP" altLang="en-US" sz="1107"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協議会等</a:t>
            </a:r>
          </a:p>
        </p:txBody>
      </p:sp>
      <p:sp>
        <p:nvSpPr>
          <p:cNvPr id="61" name="二等辺三角形 60"/>
          <p:cNvSpPr/>
          <p:nvPr/>
        </p:nvSpPr>
        <p:spPr>
          <a:xfrm rot="5400000">
            <a:off x="4007276" y="4097771"/>
            <a:ext cx="3710814" cy="130476"/>
          </a:xfrm>
          <a:prstGeom prst="triangle">
            <a:avLst/>
          </a:prstGeom>
          <a:solidFill>
            <a:srgbClr val="FFCCFF"/>
          </a:solidFill>
          <a:ln w="6350">
            <a:solidFill>
              <a:srgbClr val="FFCCFF"/>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843661" rtl="0" eaLnBrk="1" fontAlgn="base" latinLnBrk="0" hangingPunct="1">
              <a:lnSpc>
                <a:spcPct val="100000"/>
              </a:lnSpc>
              <a:spcBef>
                <a:spcPct val="0"/>
              </a:spcBef>
              <a:spcAft>
                <a:spcPct val="0"/>
              </a:spcAft>
              <a:buClrTx/>
              <a:buSzTx/>
              <a:buFontTx/>
              <a:buNone/>
              <a:tabLst/>
              <a:defRPr/>
            </a:pPr>
            <a:endParaRPr kumimoji="1" lang="ja-JP" altLang="en-US" sz="1108"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62" name="正方形/長方形 61"/>
          <p:cNvSpPr/>
          <p:nvPr/>
        </p:nvSpPr>
        <p:spPr>
          <a:xfrm>
            <a:off x="5747439" y="3085108"/>
            <a:ext cx="294730" cy="20925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843661" rtl="0" eaLnBrk="1" fontAlgn="base" latinLnBrk="0" hangingPunct="1">
              <a:lnSpc>
                <a:spcPct val="100000"/>
              </a:lnSpc>
              <a:spcBef>
                <a:spcPct val="0"/>
              </a:spcBef>
              <a:spcAft>
                <a:spcPct val="0"/>
              </a:spcAft>
              <a:buClrTx/>
              <a:buSzTx/>
              <a:buFontTx/>
              <a:buNone/>
              <a:tabLst/>
              <a:defRPr/>
            </a:pPr>
            <a:r>
              <a:rPr kumimoji="1" lang="ja-JP" altLang="en-US" sz="1108" b="1" i="0" u="none"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rPr>
              <a:t>協議会等の合意</a:t>
            </a:r>
          </a:p>
        </p:txBody>
      </p:sp>
      <p:sp>
        <p:nvSpPr>
          <p:cNvPr id="3" name="二等辺三角形 2"/>
          <p:cNvSpPr/>
          <p:nvPr/>
        </p:nvSpPr>
        <p:spPr>
          <a:xfrm rot="16200000" flipV="1">
            <a:off x="120265" y="1952664"/>
            <a:ext cx="306668" cy="161816"/>
          </a:xfrm>
          <a:prstGeom prst="triangle">
            <a:avLst/>
          </a:prstGeom>
          <a:solidFill>
            <a:srgbClr val="00B050"/>
          </a:solidFill>
          <a:ln>
            <a:solidFill>
              <a:srgbClr val="00B05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1108"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cxnSp>
        <p:nvCxnSpPr>
          <p:cNvPr id="47" name="直線コネクタ 46"/>
          <p:cNvCxnSpPr/>
          <p:nvPr/>
        </p:nvCxnSpPr>
        <p:spPr>
          <a:xfrm flipH="1">
            <a:off x="8870121" y="2022534"/>
            <a:ext cx="242634" cy="0"/>
          </a:xfrm>
          <a:prstGeom prst="line">
            <a:avLst/>
          </a:prstGeom>
          <a:ln w="152400">
            <a:solidFill>
              <a:srgbClr val="00B050"/>
            </a:solidFill>
          </a:ln>
          <a:effectLst>
            <a:outerShdw blurRad="50800" dist="50800" dir="5400000" sx="1000" sy="1000" algn="ctr" rotWithShape="0">
              <a:srgbClr val="000000">
                <a:alpha val="0"/>
              </a:srgb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10" name="右矢印 9"/>
          <p:cNvSpPr/>
          <p:nvPr/>
        </p:nvSpPr>
        <p:spPr>
          <a:xfrm>
            <a:off x="3385257" y="1890979"/>
            <a:ext cx="265876" cy="265876"/>
          </a:xfrm>
          <a:prstGeom prst="rightArrow">
            <a:avLst/>
          </a:prstGeom>
          <a:solidFill>
            <a:srgbClr val="00B050"/>
          </a:solidFill>
          <a:ln>
            <a:solidFill>
              <a:srgbClr val="00B05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1108"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68" name="右矢印 67"/>
          <p:cNvSpPr/>
          <p:nvPr/>
        </p:nvSpPr>
        <p:spPr>
          <a:xfrm>
            <a:off x="5719113" y="1890979"/>
            <a:ext cx="265876" cy="265876"/>
          </a:xfrm>
          <a:prstGeom prst="rightArrow">
            <a:avLst/>
          </a:prstGeom>
          <a:solidFill>
            <a:srgbClr val="00B050"/>
          </a:solidFill>
          <a:ln>
            <a:solidFill>
              <a:srgbClr val="00B05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1108"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69" name="右矢印 68"/>
          <p:cNvSpPr/>
          <p:nvPr/>
        </p:nvSpPr>
        <p:spPr>
          <a:xfrm>
            <a:off x="6675287" y="1890979"/>
            <a:ext cx="212453" cy="265876"/>
          </a:xfrm>
          <a:prstGeom prst="rightArrow">
            <a:avLst/>
          </a:prstGeom>
          <a:solidFill>
            <a:srgbClr val="00B050"/>
          </a:solidFill>
          <a:ln>
            <a:solidFill>
              <a:srgbClr val="00B05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1108"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70" name="正方形/長方形 69"/>
          <p:cNvSpPr/>
          <p:nvPr/>
        </p:nvSpPr>
        <p:spPr>
          <a:xfrm>
            <a:off x="6844721" y="4731020"/>
            <a:ext cx="2073642" cy="1289832"/>
          </a:xfrm>
          <a:prstGeom prst="rect">
            <a:avLst/>
          </a:prstGeom>
          <a:no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843661" rtl="0" eaLnBrk="1" fontAlgn="base" latinLnBrk="0" hangingPunct="1">
              <a:lnSpc>
                <a:spcPct val="100000"/>
              </a:lnSpc>
              <a:spcBef>
                <a:spcPct val="0"/>
              </a:spcBef>
              <a:spcAft>
                <a:spcPct val="0"/>
              </a:spcAft>
              <a:buClrTx/>
              <a:buSzTx/>
              <a:buFontTx/>
              <a:buNone/>
              <a:tabLst/>
              <a:defRPr/>
            </a:pPr>
            <a:endParaRPr kumimoji="1" lang="en-US" altLang="ja-JP" sz="831"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831"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見直すべき内容や、強化・充実すべき</a:t>
            </a:r>
            <a:endParaRPr kumimoji="1" lang="en-US" altLang="ja-JP" sz="831"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831"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機能がある場合、いつまでに何をどの</a:t>
            </a:r>
            <a:r>
              <a:rPr kumimoji="1" lang="ja-JP" altLang="en-US" sz="831" b="0" i="0" u="none" strike="noStrike" kern="1200" cap="none" spc="0" normalizeH="0" baseline="0" noProof="0" dirty="0" err="1">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よ</a:t>
            </a:r>
            <a:endParaRPr kumimoji="1" lang="en-US" altLang="ja-JP" sz="831"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831"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831" b="0" i="0" u="none" strike="noStrike" kern="1200" cap="none" spc="0" normalizeH="0" baseline="0" noProof="0" dirty="0" err="1">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うに</a:t>
            </a:r>
            <a:r>
              <a:rPr kumimoji="1" lang="ja-JP" altLang="en-US" sz="831"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改善するか</a:t>
            </a:r>
            <a:endParaRPr kumimoji="1" lang="en-US" altLang="ja-JP" sz="831"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ja-JP" altLang="en-US" sz="831" b="1" i="0" u="none" strike="noStrike" kern="1200" cap="none" spc="0" normalizeH="0" baseline="0" noProof="0" dirty="0">
                <a:ln>
                  <a:noFill/>
                </a:ln>
                <a:solidFill>
                  <a:srgbClr val="44546A"/>
                </a:solidFill>
                <a:effectLst/>
                <a:uLnTx/>
                <a:uFillTx/>
                <a:latin typeface="ＭＳ Ｐゴシック" panose="020B0600070205080204" pitchFamily="50" charset="-128"/>
                <a:ea typeface="ＭＳ Ｐゴシック" panose="020B0600070205080204" pitchFamily="50" charset="-128"/>
                <a:cs typeface="+mn-cs"/>
              </a:rPr>
              <a:t>⇒　現状（短期）と将来（中長期）の見通し（新たな課題等）を踏まえて、議論する。</a:t>
            </a:r>
            <a:endParaRPr kumimoji="1" lang="en-US" altLang="ja-JP" sz="831" b="1" i="0" u="none" strike="noStrike" kern="1200" cap="none" spc="0" normalizeH="0" baseline="0" noProof="0" dirty="0">
              <a:ln>
                <a:noFill/>
              </a:ln>
              <a:solidFill>
                <a:srgbClr val="44546A"/>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endParaRPr kumimoji="1" lang="en-US" altLang="ja-JP" sz="831"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843661" rtl="0" eaLnBrk="1" fontAlgn="base" latinLnBrk="0" hangingPunct="1">
              <a:lnSpc>
                <a:spcPct val="100000"/>
              </a:lnSpc>
              <a:spcBef>
                <a:spcPct val="0"/>
              </a:spcBef>
              <a:spcAft>
                <a:spcPct val="0"/>
              </a:spcAft>
              <a:buClrTx/>
              <a:buSzTx/>
              <a:buFontTx/>
              <a:buNone/>
              <a:tabLst/>
              <a:defRPr/>
            </a:pPr>
            <a:r>
              <a:rPr kumimoji="1" lang="en-US" altLang="ja-JP" sz="831"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831"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取組情報の公表（普及・啓発）がされているか留意。</a:t>
            </a:r>
            <a:endParaRPr kumimoji="1" lang="en-US" altLang="ja-JP" sz="831"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74" name="角丸四角形 73"/>
          <p:cNvSpPr/>
          <p:nvPr/>
        </p:nvSpPr>
        <p:spPr>
          <a:xfrm>
            <a:off x="6849535" y="4614285"/>
            <a:ext cx="779277" cy="257271"/>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3661" rtl="0" eaLnBrk="1" fontAlgn="base" latinLnBrk="0" hangingPunct="1">
              <a:lnSpc>
                <a:spcPct val="100000"/>
              </a:lnSpc>
              <a:spcBef>
                <a:spcPct val="0"/>
              </a:spcBef>
              <a:spcAft>
                <a:spcPct val="0"/>
              </a:spcAft>
              <a:buClrTx/>
              <a:buSzTx/>
              <a:buFontTx/>
              <a:buNone/>
              <a:tabLst/>
              <a:defRPr/>
            </a:pPr>
            <a:r>
              <a:rPr kumimoji="1" lang="ja-JP" altLang="en-US" sz="1107" b="1"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協議会等</a:t>
            </a:r>
          </a:p>
        </p:txBody>
      </p:sp>
      <p:grpSp>
        <p:nvGrpSpPr>
          <p:cNvPr id="90" name="グループ化 89"/>
          <p:cNvGrpSpPr/>
          <p:nvPr/>
        </p:nvGrpSpPr>
        <p:grpSpPr>
          <a:xfrm>
            <a:off x="6916647" y="4067919"/>
            <a:ext cx="1977477" cy="463985"/>
            <a:chOff x="7200444" y="0"/>
            <a:chExt cx="1958548" cy="719733"/>
          </a:xfrm>
          <a:scene3d>
            <a:camera prst="orthographicFront"/>
            <a:lightRig rig="threePt" dir="t">
              <a:rot lat="0" lon="0" rev="7500000"/>
            </a:lightRig>
          </a:scene3d>
        </p:grpSpPr>
        <p:sp>
          <p:nvSpPr>
            <p:cNvPr id="91" name="角丸四角形 90"/>
            <p:cNvSpPr/>
            <p:nvPr/>
          </p:nvSpPr>
          <p:spPr>
            <a:xfrm>
              <a:off x="7200444" y="0"/>
              <a:ext cx="1931739" cy="719733"/>
            </a:xfrm>
            <a:prstGeom prst="roundRect">
              <a:avLst>
                <a:gd name="adj" fmla="val 10000"/>
              </a:avLst>
            </a:prstGeom>
            <a:gradFill rotWithShape="0">
              <a:gsLst>
                <a:gs pos="0">
                  <a:schemeClr val="accent5">
                    <a:hueOff val="0"/>
                    <a:satOff val="0"/>
                    <a:lumOff val="0"/>
                    <a:alphaOff val="0"/>
                    <a:shade val="51000"/>
                    <a:satMod val="130000"/>
                  </a:schemeClr>
                </a:gs>
                <a:gs pos="0">
                  <a:schemeClr val="accent5">
                    <a:hueOff val="0"/>
                    <a:satOff val="0"/>
                    <a:lumOff val="0"/>
                    <a:alphaOff val="0"/>
                    <a:shade val="93000"/>
                    <a:satMod val="130000"/>
                  </a:schemeClr>
                </a:gs>
                <a:gs pos="0">
                  <a:srgbClr val="FFC000"/>
                </a:gs>
              </a:gsLst>
            </a:gradFill>
            <a:sp3d prstMaterial="plastic">
              <a:bevelT w="127000" h="25400" prst="relaxedInset"/>
            </a:sp3d>
          </p:spPr>
          <p:style>
            <a:lnRef idx="0">
              <a:schemeClr val="lt1">
                <a:hueOff val="0"/>
                <a:satOff val="0"/>
                <a:lumOff val="0"/>
                <a:alphaOff val="0"/>
              </a:schemeClr>
            </a:lnRef>
            <a:fillRef idx="3">
              <a:scrgbClr r="0" g="0" b="0"/>
            </a:fillRef>
            <a:effectRef idx="2">
              <a:schemeClr val="accent5">
                <a:hueOff val="0"/>
                <a:satOff val="0"/>
                <a:lumOff val="0"/>
                <a:alphaOff val="0"/>
              </a:schemeClr>
            </a:effectRef>
            <a:fontRef idx="minor">
              <a:schemeClr val="lt1"/>
            </a:fontRef>
          </p:style>
        </p:sp>
        <p:sp>
          <p:nvSpPr>
            <p:cNvPr id="92" name="角丸四角形 4"/>
            <p:cNvSpPr txBox="1"/>
            <p:nvPr/>
          </p:nvSpPr>
          <p:spPr>
            <a:xfrm>
              <a:off x="7269414" y="21080"/>
              <a:ext cx="1889578" cy="67757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49237" tIns="49237" rIns="49237" bIns="49237" numCol="1" spcCol="1270" anchor="ctr" anchorCtr="0">
              <a:noAutofit/>
            </a:bodyPr>
            <a:lstStyle/>
            <a:p>
              <a:pPr marL="0" marR="0" lvl="0" indent="0" algn="ctr" defTabSz="574445" rtl="0" eaLnBrk="1" fontAlgn="base" latinLnBrk="0" hangingPunct="1">
                <a:lnSpc>
                  <a:spcPct val="100000"/>
                </a:lnSpc>
                <a:spcBef>
                  <a:spcPct val="0"/>
                </a:spcBef>
                <a:spcAft>
                  <a:spcPct val="0"/>
                </a:spcAft>
                <a:buClrTx/>
                <a:buSzTx/>
                <a:buFontTx/>
                <a:buNone/>
                <a:tabLst/>
                <a:defRPr/>
              </a:pPr>
              <a:r>
                <a:rPr kumimoji="1" lang="ja-JP" altLang="en-US" sz="1108" b="1" i="0" u="none" strike="noStrike" kern="1200" cap="none" spc="0" normalizeH="0" baseline="0" noProof="0" dirty="0">
                  <a:ln>
                    <a:noFill/>
                  </a:ln>
                  <a:solidFill>
                    <a:srgbClr val="44546A"/>
                  </a:solidFill>
                  <a:effectLst/>
                  <a:uLnTx/>
                  <a:uFillTx/>
                  <a:latin typeface="Calibri" panose="020F0502020204030204"/>
                  <a:ea typeface="ＭＳ Ｐゴシック" panose="020B0600070205080204" pitchFamily="50" charset="-128"/>
                  <a:cs typeface="+mn-cs"/>
                </a:rPr>
                <a:t>支援者・関係者における</a:t>
              </a:r>
              <a:endParaRPr kumimoji="1" lang="en-US" altLang="ja-JP" sz="1108" b="1" i="0" u="none" strike="noStrike" kern="1200" cap="none" spc="0" normalizeH="0" baseline="0" noProof="0" dirty="0">
                <a:ln>
                  <a:noFill/>
                </a:ln>
                <a:solidFill>
                  <a:srgbClr val="44546A"/>
                </a:solidFill>
                <a:effectLst/>
                <a:uLnTx/>
                <a:uFillTx/>
                <a:latin typeface="Calibri" panose="020F0502020204030204"/>
                <a:ea typeface="ＭＳ Ｐゴシック" panose="020B0600070205080204" pitchFamily="50" charset="-128"/>
                <a:cs typeface="+mn-cs"/>
              </a:endParaRPr>
            </a:p>
            <a:p>
              <a:pPr marL="0" marR="0" lvl="0" indent="0" algn="ctr" defTabSz="574445" rtl="0" eaLnBrk="1" fontAlgn="base" latinLnBrk="0" hangingPunct="1">
                <a:lnSpc>
                  <a:spcPct val="100000"/>
                </a:lnSpc>
                <a:spcBef>
                  <a:spcPct val="0"/>
                </a:spcBef>
                <a:spcAft>
                  <a:spcPct val="0"/>
                </a:spcAft>
                <a:buClrTx/>
                <a:buSzTx/>
                <a:buFontTx/>
                <a:buNone/>
                <a:tabLst/>
                <a:defRPr/>
              </a:pPr>
              <a:r>
                <a:rPr kumimoji="1" lang="ja-JP" altLang="en-US" sz="1108" b="1" i="0" u="none" strike="noStrike" kern="1200" cap="none" spc="0" normalizeH="0" baseline="0" noProof="0" dirty="0">
                  <a:ln>
                    <a:noFill/>
                  </a:ln>
                  <a:solidFill>
                    <a:srgbClr val="44546A"/>
                  </a:solidFill>
                  <a:effectLst/>
                  <a:uLnTx/>
                  <a:uFillTx/>
                  <a:latin typeface="Calibri" panose="020F0502020204030204"/>
                  <a:ea typeface="ＭＳ Ｐゴシック" panose="020B0600070205080204" pitchFamily="50" charset="-128"/>
                  <a:cs typeface="+mn-cs"/>
                </a:rPr>
                <a:t>方向性・対応策の改善</a:t>
              </a:r>
              <a:endParaRPr kumimoji="1" lang="en-US" altLang="ja-JP" sz="1108" b="1" i="0" u="none" strike="noStrike" kern="1200" cap="none" spc="0" normalizeH="0" baseline="0" noProof="0" dirty="0">
                <a:ln>
                  <a:noFill/>
                </a:ln>
                <a:solidFill>
                  <a:srgbClr val="44546A"/>
                </a:solidFill>
                <a:effectLst/>
                <a:uLnTx/>
                <a:uFillTx/>
                <a:latin typeface="Calibri" panose="020F0502020204030204"/>
                <a:ea typeface="ＭＳ Ｐゴシック" panose="020B0600070205080204" pitchFamily="50" charset="-128"/>
                <a:cs typeface="+mn-cs"/>
              </a:endParaRPr>
            </a:p>
          </p:txBody>
        </p:sp>
      </p:grpSp>
      <p:sp>
        <p:nvSpPr>
          <p:cNvPr id="7" name="右矢印 6"/>
          <p:cNvSpPr/>
          <p:nvPr/>
        </p:nvSpPr>
        <p:spPr>
          <a:xfrm>
            <a:off x="2842432" y="6280985"/>
            <a:ext cx="531751" cy="291282"/>
          </a:xfrm>
          <a:prstGeom prst="rightArrow">
            <a:avLst/>
          </a:prstGeom>
          <a:solidFill>
            <a:srgbClr val="00B0F0"/>
          </a:solidFill>
          <a:ln w="12700">
            <a:solidFill>
              <a:srgbClr val="00B0F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1108"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55" name="二等辺三角形 54"/>
          <p:cNvSpPr/>
          <p:nvPr/>
        </p:nvSpPr>
        <p:spPr>
          <a:xfrm rot="5400000">
            <a:off x="4881896" y="4104535"/>
            <a:ext cx="3710814" cy="130476"/>
          </a:xfrm>
          <a:prstGeom prst="triangle">
            <a:avLst/>
          </a:prstGeom>
          <a:solidFill>
            <a:srgbClr val="FFCCFF"/>
          </a:solidFill>
          <a:ln w="6350">
            <a:solidFill>
              <a:srgbClr val="FFCCFF"/>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843661" rtl="0" eaLnBrk="1" fontAlgn="base" latinLnBrk="0" hangingPunct="1">
              <a:lnSpc>
                <a:spcPct val="100000"/>
              </a:lnSpc>
              <a:spcBef>
                <a:spcPct val="0"/>
              </a:spcBef>
              <a:spcAft>
                <a:spcPct val="0"/>
              </a:spcAft>
              <a:buClrTx/>
              <a:buSzTx/>
              <a:buFontTx/>
              <a:buNone/>
              <a:tabLst/>
              <a:defRPr/>
            </a:pPr>
            <a:endParaRPr kumimoji="1" lang="ja-JP" altLang="en-US" sz="1108"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60" name="正方形/長方形 59"/>
          <p:cNvSpPr/>
          <p:nvPr/>
        </p:nvSpPr>
        <p:spPr>
          <a:xfrm>
            <a:off x="6622059" y="2911345"/>
            <a:ext cx="294730" cy="2452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marL="0" marR="0" lvl="0" indent="0" algn="ctr" defTabSz="843661" rtl="0" eaLnBrk="1" fontAlgn="base" latinLnBrk="0" hangingPunct="1">
              <a:lnSpc>
                <a:spcPct val="100000"/>
              </a:lnSpc>
              <a:spcBef>
                <a:spcPct val="0"/>
              </a:spcBef>
              <a:spcAft>
                <a:spcPct val="0"/>
              </a:spcAft>
              <a:buClrTx/>
              <a:buSzTx/>
              <a:buFontTx/>
              <a:buNone/>
              <a:tabLst/>
              <a:defRPr/>
            </a:pPr>
            <a:r>
              <a:rPr kumimoji="1" lang="ja-JP" altLang="en-US" sz="1108" b="1" i="0" u="none"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rPr>
              <a:t>必要な機能等の具体的な検証</a:t>
            </a:r>
          </a:p>
        </p:txBody>
      </p:sp>
      <p:sp>
        <p:nvSpPr>
          <p:cNvPr id="8" name="上矢印 7"/>
          <p:cNvSpPr/>
          <p:nvPr/>
        </p:nvSpPr>
        <p:spPr>
          <a:xfrm>
            <a:off x="4297096" y="3741383"/>
            <a:ext cx="332345" cy="209913"/>
          </a:xfrm>
          <a:prstGeom prst="upArrow">
            <a:avLst/>
          </a:prstGeom>
          <a:solidFill>
            <a:srgbClr val="FFCC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1108"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63" name="上矢印 62"/>
          <p:cNvSpPr/>
          <p:nvPr/>
        </p:nvSpPr>
        <p:spPr>
          <a:xfrm rot="10800000">
            <a:off x="7421803" y="3755286"/>
            <a:ext cx="332345" cy="209913"/>
          </a:xfrm>
          <a:prstGeom prst="upArrow">
            <a:avLst/>
          </a:prstGeom>
          <a:solidFill>
            <a:srgbClr val="FFCC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1108"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82" name="上矢印 81"/>
          <p:cNvSpPr/>
          <p:nvPr/>
        </p:nvSpPr>
        <p:spPr>
          <a:xfrm rot="10800000">
            <a:off x="4802459" y="3750038"/>
            <a:ext cx="332345" cy="209913"/>
          </a:xfrm>
          <a:prstGeom prst="upArrow">
            <a:avLst/>
          </a:prstGeom>
          <a:solidFill>
            <a:srgbClr val="FFCC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1108"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83" name="上矢印 82"/>
          <p:cNvSpPr/>
          <p:nvPr/>
        </p:nvSpPr>
        <p:spPr>
          <a:xfrm>
            <a:off x="7961829" y="3738768"/>
            <a:ext cx="332345" cy="209913"/>
          </a:xfrm>
          <a:prstGeom prst="upArrow">
            <a:avLst/>
          </a:prstGeom>
          <a:solidFill>
            <a:srgbClr val="FFCC00"/>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1108"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66" name="正方形/長方形 65"/>
          <p:cNvSpPr/>
          <p:nvPr/>
        </p:nvSpPr>
        <p:spPr bwMode="auto">
          <a:xfrm>
            <a:off x="4418129" y="548680"/>
            <a:ext cx="4725871" cy="132938"/>
          </a:xfrm>
          <a:prstGeom prst="rect">
            <a:avLst/>
          </a:prstGeom>
          <a:noFill/>
          <a:ln w="9525" cap="flat" cmpd="sng" algn="ctr">
            <a:noFill/>
            <a:prstDash val="solid"/>
            <a:round/>
            <a:headEnd type="none" w="med" len="med"/>
            <a:tailEnd type="none" w="med" len="med"/>
          </a:ln>
          <a:effectLst/>
        </p:spPr>
        <p:txBody>
          <a:bodyPr vert="horz" wrap="square" lIns="33973" tIns="6793" rIns="33973" bIns="6793" numCol="1" rtlCol="0" anchor="t" anchorCtr="0" compatLnSpc="1">
            <a:prstTxWarp prst="textNoShape">
              <a:avLst/>
            </a:prstTxWarp>
          </a:bodyPr>
          <a:lstStyle/>
          <a:p>
            <a:pPr marL="109907" marR="0" lvl="0" indent="-109907" algn="l" defTabSz="805982" rtl="0" eaLnBrk="1" fontAlgn="base" latinLnBrk="0" hangingPunct="1">
              <a:lnSpc>
                <a:spcPct val="100000"/>
              </a:lnSpc>
              <a:spcBef>
                <a:spcPct val="0"/>
              </a:spcBef>
              <a:spcAft>
                <a:spcPct val="0"/>
              </a:spcAft>
              <a:buClrTx/>
              <a:buSzTx/>
              <a:buFontTx/>
              <a:buNone/>
              <a:tabLst/>
              <a:defRPr/>
            </a:pPr>
            <a:r>
              <a:rPr kumimoji="1" lang="ja-JP" altLang="en-US" sz="923" b="0" i="0" u="none" strike="noStrike" kern="1200" cap="none" spc="0" normalizeH="0" baseline="0" noProof="0" dirty="0">
                <a:ln>
                  <a:noFill/>
                </a:ln>
                <a:solidFill>
                  <a:srgbClr val="FF0000"/>
                </a:solidFill>
                <a:effectLst/>
                <a:uLnTx/>
                <a:uFillTx/>
                <a:latin typeface="Arial" charset="0"/>
                <a:ea typeface="ＭＳ Ｐゴシック" charset="-128"/>
                <a:cs typeface="+mn-cs"/>
              </a:rPr>
              <a:t>平成３１年３月２８日厚生労働省社会・援護局障害保健福祉部障害福祉課事務連絡（別添４）</a:t>
            </a:r>
          </a:p>
        </p:txBody>
      </p:sp>
      <p:sp>
        <p:nvSpPr>
          <p:cNvPr id="13" name="フッター プレースホルダー 12">
            <a:extLst>
              <a:ext uri="{FF2B5EF4-FFF2-40B4-BE49-F238E27FC236}">
                <a16:creationId xmlns:a16="http://schemas.microsoft.com/office/drawing/2014/main" xmlns="" id="{37E8D005-739D-481C-B2C3-B8968DF80531}"/>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4" name="スライド番号プレースホルダー 13">
            <a:extLst>
              <a:ext uri="{FF2B5EF4-FFF2-40B4-BE49-F238E27FC236}">
                <a16:creationId xmlns:a16="http://schemas.microsoft.com/office/drawing/2014/main" xmlns="" id="{ABB15EB8-9C24-44B6-A8FC-25509300FCFB}"/>
              </a:ext>
            </a:extLst>
          </p:cNvPr>
          <p:cNvSpPr>
            <a:spLocks noGrp="1"/>
          </p:cNvSpPr>
          <p:nvPr>
            <p:ph type="sldNum" sz="quarter" idx="12"/>
          </p:nvPr>
        </p:nvSpPr>
        <p:spPr/>
        <p:txBody>
          <a:bodyPr/>
          <a:lstStyle/>
          <a:p>
            <a:fld id="{C8171A6E-2AF2-4A5C-899E-5446BB484105}" type="slidenum">
              <a:rPr kumimoji="1" lang="ja-JP" altLang="en-US" smtClean="0"/>
              <a:t>22</a:t>
            </a:fld>
            <a:endParaRPr kumimoji="1" lang="ja-JP" altLang="en-US"/>
          </a:p>
        </p:txBody>
      </p:sp>
    </p:spTree>
    <p:extLst>
      <p:ext uri="{BB962C8B-B14F-4D97-AF65-F5344CB8AC3E}">
        <p14:creationId xmlns:p14="http://schemas.microsoft.com/office/powerpoint/2010/main" val="32627959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3"/>
          <p:cNvSpPr/>
          <p:nvPr/>
        </p:nvSpPr>
        <p:spPr bwMode="auto">
          <a:xfrm>
            <a:off x="34107" y="1981554"/>
            <a:ext cx="9078646" cy="3386167"/>
          </a:xfrm>
          <a:prstGeom prst="ellipse">
            <a:avLst/>
          </a:prstGeom>
          <a:solidFill>
            <a:srgbClr val="FFFFCC"/>
          </a:solidFill>
          <a:ln w="25400" cap="flat" cmpd="sng" algn="ctr">
            <a:solidFill>
              <a:srgbClr val="00B050"/>
            </a:solidFill>
            <a:prstDash val="solid"/>
            <a:round/>
            <a:headEnd type="none" w="med" len="med"/>
            <a:tailEnd type="none" w="med" len="med"/>
          </a:ln>
          <a:effectLst/>
        </p:spPr>
        <p:txBody>
          <a:bodyPr vert="horz" wrap="square" lIns="33973" tIns="6793" rIns="33973" bIns="6793" numCol="1" rtlCol="0" anchor="t" anchorCtr="0" compatLnSpc="1">
            <a:prstTxWarp prst="textNoShape">
              <a:avLst/>
            </a:prstTxWarp>
          </a:bodyPr>
          <a:lstStyle/>
          <a:p>
            <a:pPr marL="109907" marR="0" lvl="0" indent="-109907" algn="l" defTabSz="805982" rtl="0" eaLnBrk="1" fontAlgn="base" latinLnBrk="0" hangingPunct="1">
              <a:lnSpc>
                <a:spcPct val="100000"/>
              </a:lnSpc>
              <a:spcBef>
                <a:spcPct val="0"/>
              </a:spcBef>
              <a:spcAft>
                <a:spcPct val="0"/>
              </a:spcAft>
              <a:buClrTx/>
              <a:buSzTx/>
              <a:buFontTx/>
              <a:buNone/>
              <a:tabLst/>
              <a:defRPr/>
            </a:pPr>
            <a:endParaRPr kumimoji="1" lang="ja-JP" altLang="en-US" sz="1108"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79" name="タイトル 1"/>
          <p:cNvSpPr txBox="1">
            <a:spLocks/>
          </p:cNvSpPr>
          <p:nvPr/>
        </p:nvSpPr>
        <p:spPr>
          <a:xfrm>
            <a:off x="29599" y="116632"/>
            <a:ext cx="9144000" cy="605353"/>
          </a:xfrm>
          <a:prstGeom prst="rect">
            <a:avLst/>
          </a:prstGeom>
          <a:gradFill>
            <a:gsLst>
              <a:gs pos="0">
                <a:srgbClr val="FF66FF"/>
              </a:gs>
              <a:gs pos="20000">
                <a:sysClr val="window" lastClr="FFFFFF"/>
              </a:gs>
              <a:gs pos="100000">
                <a:sysClr val="window" lastClr="FFFFFF"/>
              </a:gs>
            </a:gsLst>
            <a:lin ang="16200000" scaled="0"/>
          </a:gradFill>
        </p:spPr>
        <p:txBody>
          <a:bodyPr vert="horz" lIns="84406" tIns="42203" rIns="84406" bIns="42203"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844083" rtl="0" eaLnBrk="1" fontAlgn="auto" latinLnBrk="0" hangingPunct="1">
              <a:lnSpc>
                <a:spcPct val="100000"/>
              </a:lnSpc>
              <a:spcBef>
                <a:spcPct val="0"/>
              </a:spcBef>
              <a:spcAft>
                <a:spcPts val="0"/>
              </a:spcAft>
              <a:buClrTx/>
              <a:buSzTx/>
              <a:buFontTx/>
              <a:buNone/>
              <a:tabLst/>
              <a:defRPr/>
            </a:pPr>
            <a:r>
              <a:rPr kumimoji="1" lang="ja-JP" altLang="en-US" sz="1846" b="0" i="0" u="none" strike="noStrike" kern="1200" cap="none" spc="0" normalizeH="0" baseline="0" noProof="0" dirty="0">
                <a:ln>
                  <a:noFill/>
                </a:ln>
                <a:solidFill>
                  <a:sysClr val="windowText" lastClr="000000"/>
                </a:solidFill>
                <a:effectLst/>
                <a:uLnTx/>
                <a:uFillTx/>
                <a:latin typeface="HGSｺﾞｼｯｸE" panose="020B0900000000000000" pitchFamily="50" charset="-128"/>
                <a:ea typeface="HGSｺﾞｼｯｸE" panose="020B0900000000000000" pitchFamily="50" charset="-128"/>
                <a:cs typeface="+mj-cs"/>
              </a:rPr>
              <a:t>地域生活支援拠点等の整備について</a:t>
            </a:r>
            <a:endParaRPr kumimoji="1" lang="en-US" altLang="ja-JP" sz="1846" b="0" i="0" u="none" strike="noStrike" kern="1200" cap="none" spc="0" normalizeH="0" baseline="0" noProof="0" dirty="0">
              <a:ln>
                <a:noFill/>
              </a:ln>
              <a:solidFill>
                <a:sysClr val="windowText" lastClr="000000"/>
              </a:solidFill>
              <a:effectLst/>
              <a:uLnTx/>
              <a:uFillTx/>
              <a:latin typeface="HGSｺﾞｼｯｸE" panose="020B0900000000000000" pitchFamily="50" charset="-128"/>
              <a:ea typeface="HGSｺﾞｼｯｸE" panose="020B0900000000000000" pitchFamily="50" charset="-128"/>
              <a:cs typeface="+mj-cs"/>
            </a:endParaRPr>
          </a:p>
          <a:p>
            <a:pPr marL="0" marR="0" lvl="0" indent="0" algn="ctr" defTabSz="844083" rtl="0" eaLnBrk="1" fontAlgn="auto" latinLnBrk="0" hangingPunct="1">
              <a:lnSpc>
                <a:spcPct val="100000"/>
              </a:lnSpc>
              <a:spcBef>
                <a:spcPct val="0"/>
              </a:spcBef>
              <a:spcAft>
                <a:spcPts val="0"/>
              </a:spcAft>
              <a:buClrTx/>
              <a:buSzTx/>
              <a:buFontTx/>
              <a:buNone/>
              <a:tabLst/>
              <a:defRPr/>
            </a:pPr>
            <a:r>
              <a:rPr kumimoji="1" lang="ja-JP" altLang="en-US" sz="1846" b="0" i="0" u="none" strike="noStrike" kern="1200" cap="none" spc="0" normalizeH="0" baseline="0" noProof="0" dirty="0">
                <a:ln>
                  <a:noFill/>
                </a:ln>
                <a:solidFill>
                  <a:srgbClr val="1F497D"/>
                </a:solidFill>
                <a:effectLst/>
                <a:uLnTx/>
                <a:uFillTx/>
                <a:latin typeface="HGSｺﾞｼｯｸE" panose="020B0900000000000000" pitchFamily="50" charset="-128"/>
                <a:ea typeface="HGSｺﾞｼｯｸE" panose="020B0900000000000000" pitchFamily="50" charset="-128"/>
                <a:cs typeface="+mj-cs"/>
              </a:rPr>
              <a:t>～地域生活支援体制の推進～</a:t>
            </a:r>
          </a:p>
        </p:txBody>
      </p:sp>
      <p:grpSp>
        <p:nvGrpSpPr>
          <p:cNvPr id="45" name="グループ化 44"/>
          <p:cNvGrpSpPr/>
          <p:nvPr/>
        </p:nvGrpSpPr>
        <p:grpSpPr>
          <a:xfrm>
            <a:off x="1115616" y="2576026"/>
            <a:ext cx="6912768" cy="2127006"/>
            <a:chOff x="81743" y="6030852"/>
            <a:chExt cx="6699083" cy="3131509"/>
          </a:xfrm>
        </p:grpSpPr>
        <p:sp>
          <p:nvSpPr>
            <p:cNvPr id="47" name="下矢印 46"/>
            <p:cNvSpPr/>
            <p:nvPr/>
          </p:nvSpPr>
          <p:spPr>
            <a:xfrm rot="10800000">
              <a:off x="3269163" y="8699825"/>
              <a:ext cx="274873" cy="254601"/>
            </a:xfrm>
            <a:prstGeom prst="downArrow">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738" b="0" i="0" u="none" strike="noStrike" kern="1200" cap="none" spc="0" normalizeH="0" baseline="0" noProof="0">
                <a:ln>
                  <a:noFill/>
                </a:ln>
                <a:solidFill>
                  <a:prstClr val="white"/>
                </a:solidFill>
                <a:effectLst/>
                <a:uLnTx/>
                <a:uFillTx/>
                <a:latin typeface="Arial"/>
                <a:ea typeface="ＭＳ Ｐゴシック"/>
                <a:cs typeface="+mn-cs"/>
              </a:endParaRPr>
            </a:p>
          </p:txBody>
        </p:sp>
        <p:sp>
          <p:nvSpPr>
            <p:cNvPr id="48" name="角丸四角形 47"/>
            <p:cNvSpPr/>
            <p:nvPr/>
          </p:nvSpPr>
          <p:spPr>
            <a:xfrm>
              <a:off x="81743" y="6169905"/>
              <a:ext cx="6699082" cy="2506551"/>
            </a:xfrm>
            <a:prstGeom prst="roundRect">
              <a:avLst>
                <a:gd name="adj" fmla="val 4056"/>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738" b="0" i="0" u="none" strike="noStrike" kern="1200" cap="none" spc="0" normalizeH="0" baseline="0" noProof="0">
                <a:ln>
                  <a:noFill/>
                </a:ln>
                <a:solidFill>
                  <a:prstClr val="white"/>
                </a:solidFill>
                <a:effectLst/>
                <a:uLnTx/>
                <a:uFillTx/>
                <a:latin typeface="Arial"/>
                <a:ea typeface="ＭＳ Ｐゴシック"/>
                <a:cs typeface="+mn-cs"/>
              </a:endParaRPr>
            </a:p>
          </p:txBody>
        </p:sp>
        <p:grpSp>
          <p:nvGrpSpPr>
            <p:cNvPr id="49" name="グループ化 48"/>
            <p:cNvGrpSpPr/>
            <p:nvPr/>
          </p:nvGrpSpPr>
          <p:grpSpPr>
            <a:xfrm>
              <a:off x="134291" y="6659289"/>
              <a:ext cx="6497026" cy="1969406"/>
              <a:chOff x="136076" y="2636914"/>
              <a:chExt cx="9671305" cy="4108639"/>
            </a:xfrm>
          </p:grpSpPr>
          <p:sp>
            <p:nvSpPr>
              <p:cNvPr id="57" name="角丸四角形 56"/>
              <p:cNvSpPr/>
              <p:nvPr/>
            </p:nvSpPr>
            <p:spPr>
              <a:xfrm>
                <a:off x="136076" y="2797895"/>
                <a:ext cx="4776824" cy="3947658"/>
              </a:xfrm>
              <a:prstGeom prst="roundRect">
                <a:avLst>
                  <a:gd name="adj" fmla="val 6201"/>
                </a:avLst>
              </a:prstGeom>
              <a:solidFill>
                <a:srgbClr val="FFFFFF"/>
              </a:solidFill>
              <a:ln w="31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738" b="0" i="0" u="none" strike="noStrike" kern="1200" cap="none" spc="0" normalizeH="0" baseline="0" noProof="0">
                  <a:ln>
                    <a:noFill/>
                  </a:ln>
                  <a:solidFill>
                    <a:prstClr val="white"/>
                  </a:solidFill>
                  <a:effectLst/>
                  <a:uLnTx/>
                  <a:uFillTx/>
                  <a:latin typeface="Arial"/>
                  <a:ea typeface="ＭＳ Ｐゴシック"/>
                  <a:cs typeface="+mn-cs"/>
                </a:endParaRPr>
              </a:p>
            </p:txBody>
          </p:sp>
          <p:sp>
            <p:nvSpPr>
              <p:cNvPr id="58" name="角丸四角形 57"/>
              <p:cNvSpPr/>
              <p:nvPr/>
            </p:nvSpPr>
            <p:spPr>
              <a:xfrm>
                <a:off x="5034285" y="2797895"/>
                <a:ext cx="4773096" cy="3947658"/>
              </a:xfrm>
              <a:prstGeom prst="roundRect">
                <a:avLst>
                  <a:gd name="adj" fmla="val 6201"/>
                </a:avLst>
              </a:prstGeom>
              <a:solidFill>
                <a:srgbClr val="FFFFFF"/>
              </a:solidFill>
              <a:ln w="31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738" b="0" i="0" u="none" strike="noStrike" kern="1200" cap="none" spc="0" normalizeH="0" baseline="0" noProof="0">
                  <a:ln>
                    <a:noFill/>
                  </a:ln>
                  <a:solidFill>
                    <a:prstClr val="white"/>
                  </a:solidFill>
                  <a:effectLst/>
                  <a:uLnTx/>
                  <a:uFillTx/>
                  <a:latin typeface="Arial"/>
                  <a:ea typeface="ＭＳ Ｐゴシック"/>
                  <a:cs typeface="+mn-cs"/>
                </a:endParaRPr>
              </a:p>
            </p:txBody>
          </p:sp>
          <p:sp>
            <p:nvSpPr>
              <p:cNvPr id="59" name="フローチャート : 判断 58"/>
              <p:cNvSpPr/>
              <p:nvPr/>
            </p:nvSpPr>
            <p:spPr>
              <a:xfrm>
                <a:off x="5524975" y="3591853"/>
                <a:ext cx="3728592" cy="2526274"/>
              </a:xfrm>
              <a:prstGeom prst="flowChartDecision">
                <a:avLst/>
              </a:prstGeom>
              <a:solidFill>
                <a:srgbClr val="99FF99">
                  <a:alpha val="25882"/>
                </a:srgbClr>
              </a:solidFill>
              <a:ln w="31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738" b="0" i="0" u="none" strike="noStrike" kern="1200" cap="none" spc="0" normalizeH="0" baseline="0" noProof="0">
                  <a:ln>
                    <a:noFill/>
                  </a:ln>
                  <a:solidFill>
                    <a:prstClr val="white"/>
                  </a:solidFill>
                  <a:effectLst/>
                  <a:uLnTx/>
                  <a:uFillTx/>
                  <a:latin typeface="Arial"/>
                  <a:ea typeface="ＭＳ Ｐゴシック"/>
                  <a:cs typeface="+mn-cs"/>
                </a:endParaRPr>
              </a:p>
            </p:txBody>
          </p:sp>
          <p:sp>
            <p:nvSpPr>
              <p:cNvPr id="60" name="角丸四角形 59"/>
              <p:cNvSpPr/>
              <p:nvPr/>
            </p:nvSpPr>
            <p:spPr>
              <a:xfrm>
                <a:off x="6731429" y="4054741"/>
                <a:ext cx="1437931" cy="354997"/>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97" tIns="42198" rIns="84397" bIns="42198"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0" lang="ja-JP" altLang="en-US" sz="738" b="1" i="0" u="none" strike="noStrike" kern="0" cap="none" spc="0" normalizeH="0" baseline="0" noProof="0" dirty="0">
                    <a:ln>
                      <a:noFill/>
                    </a:ln>
                    <a:uLnTx/>
                    <a:uFillTx/>
                    <a:latin typeface="メイリオ" pitchFamily="50" charset="-128"/>
                    <a:ea typeface="メイリオ" pitchFamily="50" charset="-128"/>
                    <a:cs typeface="+mn-cs"/>
                  </a:rPr>
                  <a:t>体験の機会・場</a:t>
                </a:r>
              </a:p>
            </p:txBody>
          </p:sp>
          <p:pic>
            <p:nvPicPr>
              <p:cNvPr id="61" name="Picture 24" descr="老人ホーム"/>
              <p:cNvPicPr>
                <a:picLocks noChangeAspect="1" noChangeArrowheads="1"/>
              </p:cNvPicPr>
              <p:nvPr/>
            </p:nvPicPr>
            <p:blipFill>
              <a:blip r:embed="rId3" cstate="print"/>
              <a:srcRect/>
              <a:stretch>
                <a:fillRect/>
              </a:stretch>
            </p:blipFill>
            <p:spPr bwMode="auto">
              <a:xfrm>
                <a:off x="6897216" y="3029758"/>
                <a:ext cx="1143381" cy="1055430"/>
              </a:xfrm>
              <a:prstGeom prst="rect">
                <a:avLst/>
              </a:prstGeom>
              <a:noFill/>
            </p:spPr>
          </p:pic>
          <p:sp>
            <p:nvSpPr>
              <p:cNvPr id="62" name="コンテンツ プレースホルダ 2"/>
              <p:cNvSpPr txBox="1">
                <a:spLocks/>
              </p:cNvSpPr>
              <p:nvPr/>
            </p:nvSpPr>
            <p:spPr bwMode="auto">
              <a:xfrm>
                <a:off x="1064568" y="2658269"/>
                <a:ext cx="2941519" cy="268281"/>
              </a:xfrm>
              <a:prstGeom prst="rect">
                <a:avLst/>
              </a:prstGeom>
              <a:solidFill>
                <a:schemeClr val="tx2">
                  <a:lumMod val="60000"/>
                  <a:lumOff val="40000"/>
                </a:schemeClr>
              </a:solidFill>
              <a:ln cmpd="dbl">
                <a:headEnd/>
                <a:tailEnd/>
              </a:ln>
            </p:spPr>
            <p:style>
              <a:lnRef idx="2">
                <a:schemeClr val="accent1"/>
              </a:lnRef>
              <a:fillRef idx="1">
                <a:schemeClr val="lt1"/>
              </a:fillRef>
              <a:effectRef idx="0">
                <a:schemeClr val="accent1"/>
              </a:effectRef>
              <a:fontRef idx="minor">
                <a:schemeClr val="dk1"/>
              </a:fontRef>
            </p:style>
            <p:txBody>
              <a:bodyPr tIns="0" bIns="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738" b="1" i="0" u="none" strike="noStrike" kern="1200" cap="none" spc="0" normalizeH="0" baseline="0" noProof="0" dirty="0">
                    <a:ln>
                      <a:noFill/>
                    </a:ln>
                    <a:solidFill>
                      <a:schemeClr val="tx1"/>
                    </a:solidFill>
                    <a:effectLst/>
                    <a:uLnTx/>
                    <a:uFillTx/>
                    <a:latin typeface="メイリオ" pitchFamily="50" charset="-128"/>
                    <a:ea typeface="メイリオ" pitchFamily="50" charset="-128"/>
                    <a:cs typeface="+mn-cs"/>
                  </a:rPr>
                  <a:t>多機能拠点整備型</a:t>
                </a:r>
                <a:endParaRPr kumimoji="1" lang="en-US" altLang="ja-JP" sz="738" b="1" i="0" u="none" strike="noStrike" kern="1200" cap="none" spc="0" normalizeH="0" baseline="0" noProof="0" dirty="0">
                  <a:ln>
                    <a:noFill/>
                  </a:ln>
                  <a:solidFill>
                    <a:schemeClr val="tx1"/>
                  </a:solidFill>
                  <a:effectLst/>
                  <a:uLnTx/>
                  <a:uFillTx/>
                  <a:latin typeface="メイリオ" pitchFamily="50" charset="-128"/>
                  <a:ea typeface="メイリオ" pitchFamily="50" charset="-128"/>
                  <a:cs typeface="+mn-cs"/>
                </a:endParaRPr>
              </a:p>
            </p:txBody>
          </p:sp>
          <p:sp>
            <p:nvSpPr>
              <p:cNvPr id="65" name="コンテンツ プレースホルダ 2"/>
              <p:cNvSpPr txBox="1">
                <a:spLocks/>
              </p:cNvSpPr>
              <p:nvPr/>
            </p:nvSpPr>
            <p:spPr bwMode="auto">
              <a:xfrm>
                <a:off x="6609184" y="2636914"/>
                <a:ext cx="1560175" cy="289638"/>
              </a:xfrm>
              <a:prstGeom prst="rect">
                <a:avLst/>
              </a:prstGeom>
              <a:solidFill>
                <a:schemeClr val="tx2">
                  <a:lumMod val="60000"/>
                  <a:lumOff val="40000"/>
                </a:schemeClr>
              </a:solidFill>
              <a:ln cmpd="dbl">
                <a:headEnd/>
                <a:tailEnd/>
              </a:ln>
            </p:spPr>
            <p:style>
              <a:lnRef idx="2">
                <a:schemeClr val="accent1"/>
              </a:lnRef>
              <a:fillRef idx="1">
                <a:schemeClr val="lt1"/>
              </a:fillRef>
              <a:effectRef idx="0">
                <a:schemeClr val="accent1"/>
              </a:effectRef>
              <a:fontRef idx="minor">
                <a:schemeClr val="dk1"/>
              </a:fontRef>
            </p:style>
            <p:txBody>
              <a:bodyPr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738" b="1" i="0" u="none" strike="noStrike" kern="1200" cap="none" spc="0" normalizeH="0" baseline="0" noProof="0" dirty="0">
                    <a:ln>
                      <a:noFill/>
                    </a:ln>
                    <a:solidFill>
                      <a:schemeClr val="tx1"/>
                    </a:solidFill>
                    <a:effectLst/>
                    <a:uLnTx/>
                    <a:uFillTx/>
                    <a:latin typeface="メイリオ" pitchFamily="50" charset="-128"/>
                    <a:ea typeface="メイリオ" pitchFamily="50" charset="-128"/>
                    <a:cs typeface="+mn-cs"/>
                  </a:rPr>
                  <a:t>面的整備型</a:t>
                </a:r>
                <a:endParaRPr kumimoji="1" lang="en-US" altLang="ja-JP" sz="738" b="1" i="0" u="none" strike="noStrike" kern="1200" cap="none" spc="0" normalizeH="0" baseline="0" noProof="0" dirty="0">
                  <a:ln>
                    <a:noFill/>
                  </a:ln>
                  <a:solidFill>
                    <a:schemeClr val="tx1"/>
                  </a:solidFill>
                  <a:effectLst/>
                  <a:uLnTx/>
                  <a:uFillTx/>
                  <a:latin typeface="メイリオ" pitchFamily="50" charset="-128"/>
                  <a:ea typeface="メイリオ" pitchFamily="50" charset="-128"/>
                  <a:cs typeface="+mn-cs"/>
                </a:endParaRPr>
              </a:p>
            </p:txBody>
          </p:sp>
          <p:sp>
            <p:nvSpPr>
              <p:cNvPr id="67" name="円/楕円 66"/>
              <p:cNvSpPr/>
              <p:nvPr/>
            </p:nvSpPr>
            <p:spPr>
              <a:xfrm rot="16200000">
                <a:off x="1500969" y="2409769"/>
                <a:ext cx="2151536" cy="4032450"/>
              </a:xfrm>
              <a:prstGeom prst="ellipse">
                <a:avLst/>
              </a:prstGeom>
              <a:solidFill>
                <a:srgbClr val="66FF66">
                  <a:alpha val="45098"/>
                </a:srgbClr>
              </a:solidFill>
              <a:ln w="31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738" b="0" i="0" u="none" strike="noStrike" kern="1200" cap="none" spc="0" normalizeH="0" baseline="0" noProof="0">
                  <a:ln>
                    <a:noFill/>
                  </a:ln>
                  <a:solidFill>
                    <a:prstClr val="white"/>
                  </a:solidFill>
                  <a:effectLst/>
                  <a:uLnTx/>
                  <a:uFillTx/>
                  <a:latin typeface="Arial"/>
                  <a:ea typeface="ＭＳ Ｐゴシック"/>
                  <a:cs typeface="+mn-cs"/>
                </a:endParaRPr>
              </a:p>
            </p:txBody>
          </p:sp>
          <p:sp>
            <p:nvSpPr>
              <p:cNvPr id="68" name="角丸四角形 67"/>
              <p:cNvSpPr/>
              <p:nvPr/>
            </p:nvSpPr>
            <p:spPr>
              <a:xfrm>
                <a:off x="190401" y="3647729"/>
                <a:ext cx="1476102" cy="407011"/>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97" tIns="42198" rIns="84397" bIns="42198"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0" lang="ja-JP" altLang="en-US" sz="738" b="1" i="0" u="none" strike="noStrike" kern="0" cap="none" spc="0" normalizeH="0" baseline="0" noProof="0" dirty="0">
                    <a:ln>
                      <a:noFill/>
                    </a:ln>
                    <a:uLnTx/>
                    <a:uFillTx/>
                    <a:latin typeface="メイリオ" pitchFamily="50" charset="-128"/>
                    <a:ea typeface="メイリオ" pitchFamily="50" charset="-128"/>
                    <a:cs typeface="+mn-cs"/>
                  </a:rPr>
                  <a:t>体験の機会・場</a:t>
                </a:r>
              </a:p>
            </p:txBody>
          </p:sp>
          <p:sp>
            <p:nvSpPr>
              <p:cNvPr id="69" name="角丸四角形 68"/>
              <p:cNvSpPr/>
              <p:nvPr/>
            </p:nvSpPr>
            <p:spPr>
              <a:xfrm>
                <a:off x="1701034" y="3128679"/>
                <a:ext cx="1546221" cy="407011"/>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97" tIns="42198" rIns="84397" bIns="42198"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0" lang="ja-JP" altLang="en-US" sz="738" b="1" i="0" u="none" strike="noStrike" kern="0" cap="none" spc="0" normalizeH="0" baseline="0" noProof="0" dirty="0">
                    <a:ln>
                      <a:noFill/>
                    </a:ln>
                    <a:uLnTx/>
                    <a:uFillTx/>
                    <a:latin typeface="メイリオ" pitchFamily="50" charset="-128"/>
                    <a:ea typeface="メイリオ" pitchFamily="50" charset="-128"/>
                    <a:cs typeface="+mn-cs"/>
                  </a:rPr>
                  <a:t>緊急時の受け入れ</a:t>
                </a:r>
              </a:p>
            </p:txBody>
          </p:sp>
          <p:sp>
            <p:nvSpPr>
              <p:cNvPr id="70" name="角丸四角形 69"/>
              <p:cNvSpPr/>
              <p:nvPr/>
            </p:nvSpPr>
            <p:spPr>
              <a:xfrm>
                <a:off x="3760376" y="3600043"/>
                <a:ext cx="976599" cy="391935"/>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97" tIns="42198" rIns="84397" bIns="42198"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0" lang="ja-JP" altLang="en-US" sz="738" i="0" u="none" strike="noStrike" kern="0" cap="none" spc="0" normalizeH="0" baseline="0" noProof="0" dirty="0">
                    <a:ln>
                      <a:noFill/>
                    </a:ln>
                    <a:effectLst>
                      <a:outerShdw blurRad="38100" dist="38100" dir="2700000" algn="tl">
                        <a:srgbClr val="000000">
                          <a:alpha val="43137"/>
                        </a:srgbClr>
                      </a:outerShdw>
                    </a:effectLst>
                    <a:uLnTx/>
                    <a:uFillTx/>
                    <a:latin typeface="メイリオ" pitchFamily="50" charset="-128"/>
                    <a:ea typeface="メイリオ" pitchFamily="50" charset="-128"/>
                    <a:cs typeface="+mn-cs"/>
                  </a:rPr>
                  <a:t>相談</a:t>
                </a:r>
              </a:p>
            </p:txBody>
          </p:sp>
          <p:pic>
            <p:nvPicPr>
              <p:cNvPr id="71"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88775" y="3796330"/>
                <a:ext cx="1411638" cy="1023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2" name="正方形/長方形 71"/>
              <p:cNvSpPr/>
              <p:nvPr/>
            </p:nvSpPr>
            <p:spPr>
              <a:xfrm>
                <a:off x="1548264" y="4757181"/>
                <a:ext cx="1921523" cy="577394"/>
              </a:xfrm>
              <a:prstGeom prst="rect">
                <a:avLst/>
              </a:prstGeom>
              <a:noFill/>
              <a:ln w="31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738"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rPr>
                  <a:t>グループホーム</a:t>
                </a:r>
                <a:endParaRPr kumimoji="1" lang="en-US" altLang="ja-JP" sz="738"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endParaRPr>
              </a:p>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738"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rPr>
                  <a:t>障害者支援施設</a:t>
                </a:r>
                <a:endParaRPr kumimoji="1" lang="en-US" altLang="ja-JP" sz="738"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endParaRPr>
              </a:p>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738"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rPr>
                  <a:t>基幹相談支援センター　</a:t>
                </a:r>
              </a:p>
            </p:txBody>
          </p:sp>
          <p:sp>
            <p:nvSpPr>
              <p:cNvPr id="73" name="正方形/長方形 72"/>
              <p:cNvSpPr/>
              <p:nvPr/>
            </p:nvSpPr>
            <p:spPr>
              <a:xfrm>
                <a:off x="3224808" y="4863514"/>
                <a:ext cx="288032" cy="332711"/>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738" b="0" i="0" u="none" strike="noStrike" kern="1200" cap="none" spc="0" normalizeH="0" baseline="0" noProof="0" dirty="0">
                    <a:ln>
                      <a:noFill/>
                    </a:ln>
                    <a:solidFill>
                      <a:srgbClr val="1F497D">
                        <a:lumMod val="50000"/>
                      </a:srgbClr>
                    </a:solidFill>
                    <a:effectLst/>
                    <a:uLnTx/>
                    <a:uFillTx/>
                    <a:latin typeface="HGPｺﾞｼｯｸM" pitchFamily="50" charset="-128"/>
                    <a:ea typeface="HGPｺﾞｼｯｸM" pitchFamily="50" charset="-128"/>
                    <a:cs typeface="+mn-cs"/>
                  </a:rPr>
                  <a:t>等</a:t>
                </a:r>
              </a:p>
            </p:txBody>
          </p:sp>
          <p:sp>
            <p:nvSpPr>
              <p:cNvPr id="74" name="角丸四角形 73"/>
              <p:cNvSpPr/>
              <p:nvPr/>
            </p:nvSpPr>
            <p:spPr>
              <a:xfrm>
                <a:off x="430194" y="5155117"/>
                <a:ext cx="1270840" cy="391935"/>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97" tIns="42198" rIns="84397" bIns="42198"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0" lang="ja-JP" altLang="en-US" sz="738" b="1" i="0" u="none" strike="noStrike" kern="0" cap="none" spc="0" normalizeH="0" baseline="0" noProof="0" dirty="0">
                    <a:ln>
                      <a:noFill/>
                    </a:ln>
                    <a:uLnTx/>
                    <a:uFillTx/>
                    <a:latin typeface="メイリオ" pitchFamily="50" charset="-128"/>
                    <a:ea typeface="メイリオ" pitchFamily="50" charset="-128"/>
                    <a:cs typeface="+mn-cs"/>
                  </a:rPr>
                  <a:t>専門性</a:t>
                </a:r>
              </a:p>
            </p:txBody>
          </p:sp>
          <p:sp>
            <p:nvSpPr>
              <p:cNvPr id="75" name="角丸四角形 74"/>
              <p:cNvSpPr/>
              <p:nvPr/>
            </p:nvSpPr>
            <p:spPr>
              <a:xfrm>
                <a:off x="3190107" y="5250570"/>
                <a:ext cx="1546221" cy="391935"/>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97" tIns="42198" rIns="84397" bIns="42198"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0" lang="ja-JP" altLang="en-US" sz="738" b="1" i="0" u="none" strike="noStrike" kern="0" cap="none" spc="0" normalizeH="0" baseline="0" noProof="0" dirty="0">
                    <a:ln>
                      <a:noFill/>
                    </a:ln>
                    <a:uLnTx/>
                    <a:uFillTx/>
                    <a:latin typeface="メイリオ" pitchFamily="50" charset="-128"/>
                    <a:ea typeface="メイリオ" pitchFamily="50" charset="-128"/>
                    <a:cs typeface="+mn-cs"/>
                  </a:rPr>
                  <a:t>地域の体制づくり</a:t>
                </a:r>
              </a:p>
            </p:txBody>
          </p:sp>
          <p:pic>
            <p:nvPicPr>
              <p:cNvPr id="76" name="Picture 14" descr="C:\Users\MMVLP\AppData\Local\Microsoft\Windows\Temporary Internet Files\Content.IE5\XKGTVJGM\MC900290925[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104734" y="3068960"/>
                <a:ext cx="365053" cy="381072"/>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18" descr="C:\Users\MMVLP\AppData\Local\Microsoft\Windows\Temporary Internet Files\Content.IE5\D72XNR2I\MCj04454420000[1].wmf"/>
              <p:cNvPicPr>
                <a:picLocks noChangeAspect="1" noChangeArrowheads="1"/>
              </p:cNvPicPr>
              <p:nvPr/>
            </p:nvPicPr>
            <p:blipFill>
              <a:blip r:embed="rId6"/>
              <a:srcRect/>
              <a:stretch>
                <a:fillRect/>
              </a:stretch>
            </p:blipFill>
            <p:spPr bwMode="auto">
              <a:xfrm>
                <a:off x="3760377" y="3832691"/>
                <a:ext cx="334650" cy="548610"/>
              </a:xfrm>
              <a:prstGeom prst="rect">
                <a:avLst/>
              </a:prstGeom>
              <a:noFill/>
            </p:spPr>
          </p:pic>
          <p:sp>
            <p:nvSpPr>
              <p:cNvPr id="78" name="角丸四角形 77"/>
              <p:cNvSpPr/>
              <p:nvPr/>
            </p:nvSpPr>
            <p:spPr>
              <a:xfrm>
                <a:off x="1045467" y="5978074"/>
                <a:ext cx="2979719" cy="404385"/>
              </a:xfrm>
              <a:prstGeom prst="roundRect">
                <a:avLst>
                  <a:gd name="adj" fmla="val 81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endParaRPr kumimoji="1" lang="ja-JP" altLang="en-US" sz="738" b="0" i="0" u="none" strike="noStrike" kern="1200" cap="none" spc="0" normalizeH="0" baseline="0" noProof="0" dirty="0">
                  <a:ln>
                    <a:noFill/>
                  </a:ln>
                  <a:solidFill>
                    <a:srgbClr val="000000"/>
                  </a:solidFill>
                  <a:effectLst/>
                  <a:uLnTx/>
                  <a:uFillTx/>
                  <a:latin typeface="HGPｺﾞｼｯｸM" panose="020B0600000000000000" pitchFamily="50" charset="-128"/>
                  <a:ea typeface="HGPｺﾞｼｯｸM" panose="020B0600000000000000" pitchFamily="50" charset="-128"/>
                  <a:cs typeface="+mn-cs"/>
                </a:endParaRPr>
              </a:p>
            </p:txBody>
          </p:sp>
          <p:sp>
            <p:nvSpPr>
              <p:cNvPr id="81" name="上下矢印 80"/>
              <p:cNvSpPr/>
              <p:nvPr/>
            </p:nvSpPr>
            <p:spPr>
              <a:xfrm>
                <a:off x="2323360" y="5467434"/>
                <a:ext cx="301564" cy="580924"/>
              </a:xfrm>
              <a:prstGeom prst="upDown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vert="vert" tIns="0" bIns="0" rtlCol="0" anchor="ctr"/>
              <a:lstStyle/>
              <a:p>
                <a:pPr marL="0" marR="0" lvl="0" indent="0" algn="ctr" defTabSz="844083" rtl="0" eaLnBrk="1" fontAlgn="base" latinLnBrk="0" hangingPunct="1">
                  <a:lnSpc>
                    <a:spcPts val="1292"/>
                  </a:lnSpc>
                  <a:spcBef>
                    <a:spcPct val="0"/>
                  </a:spcBef>
                  <a:spcAft>
                    <a:spcPct val="0"/>
                  </a:spcAft>
                  <a:buClrTx/>
                  <a:buSzTx/>
                  <a:buFontTx/>
                  <a:buNone/>
                  <a:tabLst/>
                  <a:defRPr/>
                </a:pPr>
                <a:endParaRPr kumimoji="1" lang="ja-JP" altLang="en-US" sz="738" b="0" i="0" u="none" strike="noStrike" kern="1200" cap="none" spc="0" normalizeH="0" baseline="0" noProof="0" dirty="0">
                  <a:ln>
                    <a:noFill/>
                  </a:ln>
                  <a:solidFill>
                    <a:srgbClr val="0070C0"/>
                  </a:solidFill>
                  <a:effectLst/>
                  <a:uLnTx/>
                  <a:uFillTx/>
                  <a:latin typeface="ＤＦＰ平成ゴシック体W7" panose="020B0700000000000000" pitchFamily="50" charset="-128"/>
                  <a:ea typeface="ＤＦＰ平成ゴシック体W7" panose="020B0700000000000000" pitchFamily="50" charset="-128"/>
                  <a:cs typeface="メイリオ" panose="020B0604030504040204" pitchFamily="50" charset="-128"/>
                </a:endParaRPr>
              </a:p>
            </p:txBody>
          </p:sp>
          <p:sp>
            <p:nvSpPr>
              <p:cNvPr id="82" name="正方形/長方形 81"/>
              <p:cNvSpPr/>
              <p:nvPr/>
            </p:nvSpPr>
            <p:spPr>
              <a:xfrm>
                <a:off x="2494594" y="5673414"/>
                <a:ext cx="1463942" cy="275866"/>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HGPｺﾞｼｯｸM" pitchFamily="50" charset="-128"/>
                    <a:ea typeface="HGPｺﾞｼｯｸM" pitchFamily="50" charset="-128"/>
                    <a:cs typeface="+mn-cs"/>
                  </a:rPr>
                  <a:t>必要に応じて連携</a:t>
                </a:r>
              </a:p>
            </p:txBody>
          </p:sp>
          <p:pic>
            <p:nvPicPr>
              <p:cNvPr id="88"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59873" y="4347501"/>
                <a:ext cx="1161763" cy="920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9" name="Picture 10" descr="C:\Users\MMVLP\AppData\Local\Microsoft\Windows\Temporary Internet Files\Content.IE5\D72XNR2I\MCj02320620000[1].wmf"/>
              <p:cNvPicPr>
                <a:picLocks noChangeAspect="1" noChangeArrowheads="1"/>
              </p:cNvPicPr>
              <p:nvPr/>
            </p:nvPicPr>
            <p:blipFill>
              <a:blip r:embed="rId7"/>
              <a:srcRect/>
              <a:stretch>
                <a:fillRect/>
              </a:stretch>
            </p:blipFill>
            <p:spPr bwMode="auto">
              <a:xfrm>
                <a:off x="920552" y="3937698"/>
                <a:ext cx="400748" cy="536507"/>
              </a:xfrm>
              <a:prstGeom prst="rect">
                <a:avLst/>
              </a:prstGeom>
              <a:noFill/>
            </p:spPr>
          </p:pic>
          <p:pic>
            <p:nvPicPr>
              <p:cNvPr id="90" name="Picture 18" descr="C:\Users\MMVLP\AppData\Local\Microsoft\Windows\Temporary Internet Files\Content.IE5\D72XNR2I\MCj04454420000[1].wmf"/>
              <p:cNvPicPr>
                <a:picLocks noChangeAspect="1" noChangeArrowheads="1"/>
              </p:cNvPicPr>
              <p:nvPr/>
            </p:nvPicPr>
            <p:blipFill>
              <a:blip r:embed="rId6"/>
              <a:srcRect/>
              <a:stretch>
                <a:fillRect/>
              </a:stretch>
            </p:blipFill>
            <p:spPr bwMode="auto">
              <a:xfrm>
                <a:off x="8769424" y="3933056"/>
                <a:ext cx="660197" cy="1082298"/>
              </a:xfrm>
              <a:prstGeom prst="rect">
                <a:avLst/>
              </a:prstGeom>
              <a:noFill/>
            </p:spPr>
          </p:pic>
          <p:sp>
            <p:nvSpPr>
              <p:cNvPr id="92" name="角丸四角形 91"/>
              <p:cNvSpPr/>
              <p:nvPr/>
            </p:nvSpPr>
            <p:spPr>
              <a:xfrm>
                <a:off x="8652572" y="4885390"/>
                <a:ext cx="893900" cy="355906"/>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97" tIns="42198" rIns="84397" bIns="42198"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0" lang="ja-JP" altLang="en-US" sz="738" b="1" i="0" u="none" strike="noStrike" kern="0" cap="none" spc="0" normalizeH="0" baseline="0" noProof="0" dirty="0">
                    <a:ln>
                      <a:noFill/>
                    </a:ln>
                    <a:uLnTx/>
                    <a:uFillTx/>
                    <a:latin typeface="メイリオ" pitchFamily="50" charset="-128"/>
                    <a:ea typeface="メイリオ" pitchFamily="50" charset="-128"/>
                    <a:cs typeface="+mn-cs"/>
                  </a:rPr>
                  <a:t>相談</a:t>
                </a:r>
              </a:p>
            </p:txBody>
          </p:sp>
          <p:pic>
            <p:nvPicPr>
              <p:cNvPr id="93"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14812" y="5377418"/>
                <a:ext cx="1083672" cy="7407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7" name="角丸四角形 96"/>
              <p:cNvSpPr/>
              <p:nvPr/>
            </p:nvSpPr>
            <p:spPr>
              <a:xfrm>
                <a:off x="6690470" y="6027461"/>
                <a:ext cx="1478889" cy="354997"/>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97" tIns="42198" rIns="84397" bIns="42198"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0" lang="ja-JP" altLang="en-US" sz="738" b="1" i="0" u="none" strike="noStrike" kern="0" cap="none" spc="-92" normalizeH="0" baseline="0" noProof="0" dirty="0">
                    <a:ln>
                      <a:noFill/>
                    </a:ln>
                    <a:uLnTx/>
                    <a:uFillTx/>
                    <a:latin typeface="メイリオ" pitchFamily="50" charset="-128"/>
                    <a:ea typeface="メイリオ" pitchFamily="50" charset="-128"/>
                    <a:cs typeface="+mn-cs"/>
                  </a:rPr>
                  <a:t>緊急時の受け入れ</a:t>
                </a:r>
              </a:p>
            </p:txBody>
          </p:sp>
          <p:sp>
            <p:nvSpPr>
              <p:cNvPr id="98" name="正方形/長方形 97"/>
              <p:cNvSpPr/>
              <p:nvPr/>
            </p:nvSpPr>
            <p:spPr>
              <a:xfrm>
                <a:off x="4928831" y="5131338"/>
                <a:ext cx="1802598" cy="692345"/>
              </a:xfrm>
              <a:prstGeom prst="rect">
                <a:avLst/>
              </a:prstGeom>
              <a:noFill/>
              <a:ln w="31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738"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rPr>
                  <a:t>グループホーム</a:t>
                </a:r>
                <a:endParaRPr kumimoji="1" lang="en-US" altLang="ja-JP" sz="738"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endParaRPr>
              </a:p>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738"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rPr>
                  <a:t>障害者支援施設</a:t>
                </a:r>
                <a:endParaRPr kumimoji="1" lang="en-US" altLang="ja-JP" sz="738"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endParaRPr>
              </a:p>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738"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rPr>
                  <a:t>基幹相談支援センター　</a:t>
                </a:r>
              </a:p>
            </p:txBody>
          </p:sp>
          <p:sp>
            <p:nvSpPr>
              <p:cNvPr id="99" name="正方形/長方形 98"/>
              <p:cNvSpPr/>
              <p:nvPr/>
            </p:nvSpPr>
            <p:spPr>
              <a:xfrm>
                <a:off x="7978664" y="5698089"/>
                <a:ext cx="1061074" cy="251190"/>
              </a:xfrm>
              <a:prstGeom prst="rect">
                <a:avLst/>
              </a:prstGeom>
              <a:noFill/>
              <a:ln w="31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738"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rPr>
                  <a:t>短期入所　</a:t>
                </a:r>
              </a:p>
            </p:txBody>
          </p:sp>
          <p:sp>
            <p:nvSpPr>
              <p:cNvPr id="100" name="正方形/長方形 99"/>
              <p:cNvSpPr/>
              <p:nvPr/>
            </p:nvSpPr>
            <p:spPr>
              <a:xfrm>
                <a:off x="8290217" y="3707095"/>
                <a:ext cx="1499042" cy="251191"/>
              </a:xfrm>
              <a:prstGeom prst="rect">
                <a:avLst/>
              </a:prstGeom>
              <a:noFill/>
              <a:ln w="31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738"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rPr>
                  <a:t>相談支援事業所　</a:t>
                </a:r>
              </a:p>
            </p:txBody>
          </p:sp>
          <p:sp>
            <p:nvSpPr>
              <p:cNvPr id="102" name="正方形/長方形 101"/>
              <p:cNvSpPr/>
              <p:nvPr/>
            </p:nvSpPr>
            <p:spPr>
              <a:xfrm>
                <a:off x="5572115" y="3350225"/>
                <a:ext cx="1499042" cy="375413"/>
              </a:xfrm>
              <a:prstGeom prst="rect">
                <a:avLst/>
              </a:prstGeom>
              <a:noFill/>
              <a:ln w="31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738"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rPr>
                  <a:t>日中活動サービス</a:t>
                </a:r>
                <a:endParaRPr kumimoji="1" lang="en-US" altLang="ja-JP" sz="738"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endParaRPr>
              </a:p>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738"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rPr>
                  <a:t>事業所　</a:t>
                </a:r>
              </a:p>
            </p:txBody>
          </p:sp>
          <p:sp>
            <p:nvSpPr>
              <p:cNvPr id="103" name="角丸四角形 102"/>
              <p:cNvSpPr/>
              <p:nvPr/>
            </p:nvSpPr>
            <p:spPr>
              <a:xfrm>
                <a:off x="6494376" y="4650572"/>
                <a:ext cx="1546221" cy="391935"/>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97" tIns="42198" rIns="84397" bIns="42198"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0" lang="ja-JP" altLang="en-US" sz="738" b="1" i="0" u="none" strike="noStrike" kern="0" cap="none" spc="0" normalizeH="0" baseline="0" noProof="0" dirty="0">
                    <a:ln>
                      <a:noFill/>
                    </a:ln>
                    <a:uLnTx/>
                    <a:uFillTx/>
                    <a:latin typeface="メイリオ" pitchFamily="50" charset="-128"/>
                    <a:ea typeface="メイリオ" pitchFamily="50" charset="-128"/>
                    <a:cs typeface="+mn-cs"/>
                  </a:rPr>
                  <a:t>地域の体制づくり</a:t>
                </a:r>
              </a:p>
            </p:txBody>
          </p:sp>
          <p:sp>
            <p:nvSpPr>
              <p:cNvPr id="104" name="角丸四角形 103"/>
              <p:cNvSpPr/>
              <p:nvPr/>
            </p:nvSpPr>
            <p:spPr>
              <a:xfrm>
                <a:off x="5105334" y="3971822"/>
                <a:ext cx="1270840" cy="391935"/>
              </a:xfrm>
              <a:prstGeom prst="roundRect">
                <a:avLst/>
              </a:prstGeom>
              <a:solidFill>
                <a:srgbClr val="FFC000"/>
              </a:solidFill>
              <a:ln w="38100" cap="flat" cmpd="sng" algn="ctr">
                <a:solidFill>
                  <a:sysClr val="window" lastClr="FFFFFF"/>
                </a:solidFill>
                <a:prstDash val="solid"/>
                <a:headEnd type="none" w="med" len="med"/>
                <a:tailEnd type="arrow" w="med" len="med"/>
              </a:ln>
              <a:effectLst/>
            </p:spPr>
            <p:txBody>
              <a:bodyPr vert="horz" lIns="84397" tIns="42198" rIns="84397" bIns="42198"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0" lang="ja-JP" altLang="en-US" sz="738" b="1" i="0" u="none" strike="noStrike" kern="0" cap="none" spc="0" normalizeH="0" baseline="0" noProof="0" dirty="0">
                    <a:ln>
                      <a:noFill/>
                    </a:ln>
                    <a:uLnTx/>
                    <a:uFillTx/>
                    <a:latin typeface="メイリオ" pitchFamily="50" charset="-128"/>
                    <a:ea typeface="メイリオ" pitchFamily="50" charset="-128"/>
                    <a:cs typeface="+mn-cs"/>
                  </a:rPr>
                  <a:t>専門性</a:t>
                </a:r>
              </a:p>
            </p:txBody>
          </p:sp>
          <p:pic>
            <p:nvPicPr>
              <p:cNvPr id="105" name="Picture 8" descr="C:\Users\MMVLP\AppData\Local\Microsoft\Windows\Temporary Internet Files\Content.IE5\J4T2SE5U\MC900437113[1].wm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995300" y="4497569"/>
                <a:ext cx="589833" cy="548310"/>
              </a:xfrm>
              <a:prstGeom prst="rect">
                <a:avLst/>
              </a:prstGeom>
              <a:noFill/>
              <a:extLst>
                <a:ext uri="{909E8E84-426E-40DD-AFC4-6F175D3DCCD1}">
                  <a14:hiddenFill xmlns:a14="http://schemas.microsoft.com/office/drawing/2010/main">
                    <a:solidFill>
                      <a:srgbClr val="FFFFFF"/>
                    </a:solidFill>
                  </a14:hiddenFill>
                </a:ext>
              </a:extLst>
            </p:spPr>
          </p:pic>
          <p:sp>
            <p:nvSpPr>
              <p:cNvPr id="106" name="正方形/長方形 105"/>
              <p:cNvSpPr/>
              <p:nvPr/>
            </p:nvSpPr>
            <p:spPr>
              <a:xfrm>
                <a:off x="7190405" y="5015354"/>
                <a:ext cx="1849332" cy="225942"/>
              </a:xfrm>
              <a:prstGeom prst="rect">
                <a:avLst/>
              </a:prstGeom>
              <a:noFill/>
              <a:ln w="31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738" b="0" i="0" u="none" strike="noStrike" kern="1200" cap="none" spc="0" normalizeH="0" baseline="0" noProof="0" dirty="0">
                    <a:ln>
                      <a:noFill/>
                    </a:ln>
                    <a:solidFill>
                      <a:srgbClr val="EEECE1">
                        <a:lumMod val="10000"/>
                      </a:srgbClr>
                    </a:solidFill>
                    <a:effectLst/>
                    <a:uLnTx/>
                    <a:uFillTx/>
                    <a:latin typeface="メイリオ" pitchFamily="50" charset="-128"/>
                    <a:ea typeface="メイリオ" pitchFamily="50" charset="-128"/>
                    <a:cs typeface="メイリオ" pitchFamily="50" charset="-128"/>
                  </a:rPr>
                  <a:t>コーディネーター　</a:t>
                </a:r>
              </a:p>
            </p:txBody>
          </p:sp>
          <p:sp>
            <p:nvSpPr>
              <p:cNvPr id="80" name="テキスト ボックス 79"/>
              <p:cNvSpPr txBox="1"/>
              <p:nvPr/>
            </p:nvSpPr>
            <p:spPr>
              <a:xfrm>
                <a:off x="771548" y="5890926"/>
                <a:ext cx="3405191" cy="632387"/>
              </a:xfrm>
              <a:prstGeom prst="rect">
                <a:avLst/>
              </a:prstGeom>
              <a:noFill/>
            </p:spPr>
            <p:txBody>
              <a:bodyPr wrap="square" rtlCol="0">
                <a:spAutoFit/>
              </a:bodyP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738" b="0" i="0" u="none" strike="noStrike" kern="1200" cap="none" spc="0" normalizeH="0" baseline="0" noProof="0" dirty="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障害福祉サービス・在宅医療等</a:t>
                </a:r>
                <a:endParaRPr kumimoji="1" lang="en-US" altLang="ja-JP" sz="738" b="0" i="0" u="none" strike="noStrike" kern="1200" cap="none" spc="0" normalizeH="0" baseline="0" noProof="0" dirty="0">
                  <a:ln>
                    <a:noFill/>
                  </a:ln>
                  <a:solidFill>
                    <a:srgbClr val="000000"/>
                  </a:solidFill>
                  <a:effectLst/>
                  <a:uLnTx/>
                  <a:uFillTx/>
                  <a:latin typeface="HGPｺﾞｼｯｸM" panose="020B0600000000000000" pitchFamily="50" charset="-128"/>
                  <a:ea typeface="HGPｺﾞｼｯｸM" panose="020B0600000000000000" pitchFamily="50" charset="-128"/>
                  <a:cs typeface="+mn-cs"/>
                </a:endParaRPr>
              </a:p>
            </p:txBody>
          </p:sp>
        </p:grpSp>
        <p:sp>
          <p:nvSpPr>
            <p:cNvPr id="50" name="円/楕円 49"/>
            <p:cNvSpPr/>
            <p:nvPr/>
          </p:nvSpPr>
          <p:spPr>
            <a:xfrm>
              <a:off x="2551834" y="6030852"/>
              <a:ext cx="1758900" cy="278105"/>
            </a:xfrm>
            <a:prstGeom prst="ellipse">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738" b="0" i="0" u="none" strike="noStrike" kern="1200" cap="none" spc="0" normalizeH="0" baseline="0" noProof="0" dirty="0">
                  <a:ln>
                    <a:noFill/>
                  </a:ln>
                  <a:solidFill>
                    <a:prstClr val="white"/>
                  </a:solidFill>
                  <a:effectLst/>
                  <a:uLnTx/>
                  <a:uFillTx/>
                  <a:latin typeface="Arial"/>
                  <a:ea typeface="ＭＳ Ｐゴシック"/>
                  <a:cs typeface="+mn-cs"/>
                </a:rPr>
                <a:t>市町村（圏域）</a:t>
              </a:r>
            </a:p>
          </p:txBody>
        </p:sp>
        <p:sp>
          <p:nvSpPr>
            <p:cNvPr id="51" name="正方形/長方形 50"/>
            <p:cNvSpPr/>
            <p:nvPr/>
          </p:nvSpPr>
          <p:spPr>
            <a:xfrm>
              <a:off x="279949" y="6372200"/>
              <a:ext cx="6253303" cy="216024"/>
            </a:xfrm>
            <a:prstGeom prst="rect">
              <a:avLst/>
            </a:prstGeom>
            <a:solidFill>
              <a:schemeClr val="accent3">
                <a:lumMod val="60000"/>
                <a:lumOff val="40000"/>
              </a:schemeClr>
            </a:solidFill>
            <a:ln w="222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738" b="0" i="0" u="none" strike="noStrike" kern="1200" cap="none" spc="0" normalizeH="0" baseline="0" noProof="0" dirty="0">
                  <a:ln>
                    <a:noFill/>
                  </a:ln>
                  <a:solidFill>
                    <a:prstClr val="black"/>
                  </a:solidFill>
                  <a:effectLst/>
                  <a:uLnTx/>
                  <a:uFillTx/>
                  <a:latin typeface="Arial"/>
                  <a:ea typeface="ＭＳ Ｐゴシック"/>
                  <a:cs typeface="+mn-cs"/>
                </a:rPr>
                <a:t>①　支援者の協力体制の確保・連携　②　拠点等における課題等の把握・活用　③　必要な機能の実施状況の把握</a:t>
              </a:r>
            </a:p>
          </p:txBody>
        </p:sp>
        <p:sp>
          <p:nvSpPr>
            <p:cNvPr id="53" name="円/楕円 52"/>
            <p:cNvSpPr/>
            <p:nvPr/>
          </p:nvSpPr>
          <p:spPr>
            <a:xfrm>
              <a:off x="2545378" y="8884255"/>
              <a:ext cx="1758900" cy="278105"/>
            </a:xfrm>
            <a:prstGeom prst="ellipse">
              <a:avLst/>
            </a:prstGeom>
            <a:solidFill>
              <a:schemeClr val="bg1"/>
            </a:solidFill>
            <a:ln>
              <a:solidFill>
                <a:schemeClr val="accent3">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738" b="0" i="0" u="none" strike="noStrike" kern="1200" cap="none" spc="0" normalizeH="0" baseline="0" noProof="0" dirty="0">
                  <a:ln>
                    <a:noFill/>
                  </a:ln>
                  <a:solidFill>
                    <a:srgbClr val="9BBB59">
                      <a:lumMod val="50000"/>
                    </a:srgbClr>
                  </a:solidFill>
                  <a:effectLst/>
                  <a:uLnTx/>
                  <a:uFillTx/>
                  <a:latin typeface="Arial"/>
                  <a:ea typeface="ＭＳ Ｐゴシック"/>
                  <a:cs typeface="+mn-cs"/>
                </a:rPr>
                <a:t>都道府県</a:t>
              </a:r>
            </a:p>
          </p:txBody>
        </p:sp>
        <p:sp>
          <p:nvSpPr>
            <p:cNvPr id="54" name="テキスト ボックス 53"/>
            <p:cNvSpPr txBox="1"/>
            <p:nvPr/>
          </p:nvSpPr>
          <p:spPr>
            <a:xfrm>
              <a:off x="2496746" y="8709317"/>
              <a:ext cx="594207" cy="265991"/>
            </a:xfrm>
            <a:prstGeom prst="rect">
              <a:avLst/>
            </a:prstGeom>
            <a:solidFill>
              <a:schemeClr val="bg1"/>
            </a:solidFill>
            <a:ln w="19050">
              <a:solidFill>
                <a:schemeClr val="tx2"/>
              </a:solidFill>
            </a:ln>
          </p:spPr>
          <p:txBody>
            <a:bodyPr wrap="square" lIns="33231" tIns="33231" rIns="33231" bIns="33231" rtlCol="0" anchor="ctr">
              <a:spAutoFit/>
            </a:bodyPr>
            <a:lstStyle/>
            <a:p>
              <a:pPr marL="0" marR="0" lvl="0" indent="0" algn="ctr" defTabSz="844083" rtl="0" eaLnBrk="1" fontAlgn="base" latinLnBrk="0" hangingPunct="1">
                <a:lnSpc>
                  <a:spcPct val="100000"/>
                </a:lnSpc>
                <a:spcBef>
                  <a:spcPct val="0"/>
                </a:spcBef>
                <a:spcAft>
                  <a:spcPct val="0"/>
                </a:spcAft>
                <a:buClrTx/>
                <a:buSzTx/>
                <a:buFontTx/>
                <a:buNone/>
                <a:tabLst/>
                <a:defRPr/>
              </a:pPr>
              <a:r>
                <a:rPr kumimoji="1" lang="ja-JP" altLang="en-US" sz="738" b="0" i="0" u="none" strike="noStrike" kern="1200" cap="none" spc="0" normalizeH="0" baseline="0" noProof="0" dirty="0">
                  <a:ln>
                    <a:noFill/>
                  </a:ln>
                  <a:solidFill>
                    <a:srgbClr val="000000"/>
                  </a:solidFill>
                  <a:effectLst/>
                  <a:uLnTx/>
                  <a:uFillTx/>
                  <a:latin typeface="HGPｺﾞｼｯｸM" panose="020B0600000000000000" pitchFamily="50" charset="-128"/>
                  <a:ea typeface="HGPｺﾞｼｯｸM" panose="020B0600000000000000" pitchFamily="50" charset="-128"/>
                  <a:cs typeface="+mn-cs"/>
                </a:rPr>
                <a:t>バックアップ</a:t>
              </a:r>
              <a:endParaRPr kumimoji="1" lang="en-US" altLang="ja-JP" sz="738" b="0" i="0" u="none" strike="noStrike" kern="1200" cap="none" spc="0" normalizeH="0" baseline="0" noProof="0" dirty="0">
                <a:ln>
                  <a:noFill/>
                </a:ln>
                <a:solidFill>
                  <a:srgbClr val="000000"/>
                </a:solidFill>
                <a:effectLst/>
                <a:uLnTx/>
                <a:uFillTx/>
                <a:latin typeface="HGPｺﾞｼｯｸM" panose="020B0600000000000000" pitchFamily="50" charset="-128"/>
                <a:ea typeface="HGPｺﾞｼｯｸM" panose="020B0600000000000000" pitchFamily="50" charset="-128"/>
                <a:cs typeface="+mn-cs"/>
              </a:endParaRPr>
            </a:p>
          </p:txBody>
        </p:sp>
        <p:sp>
          <p:nvSpPr>
            <p:cNvPr id="55" name="正方形/長方形 54"/>
            <p:cNvSpPr/>
            <p:nvPr/>
          </p:nvSpPr>
          <p:spPr>
            <a:xfrm>
              <a:off x="4537428" y="8742794"/>
              <a:ext cx="2243398" cy="419567"/>
            </a:xfrm>
            <a:prstGeom prst="rect">
              <a:avLst/>
            </a:prstGeom>
            <a:noFill/>
            <a:ln w="158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646" b="0" i="0" u="none" strike="noStrike" kern="1200" cap="none" spc="0" normalizeH="0" baseline="0" noProof="0" dirty="0">
                  <a:ln>
                    <a:noFill/>
                  </a:ln>
                  <a:solidFill>
                    <a:prstClr val="black"/>
                  </a:solidFill>
                  <a:effectLst/>
                  <a:uLnTx/>
                  <a:uFillTx/>
                  <a:latin typeface="Arial"/>
                  <a:ea typeface="ＭＳ Ｐゴシック"/>
                  <a:cs typeface="+mn-cs"/>
                </a:rPr>
                <a:t> ・　整備、運営に関する研修会等の開催</a:t>
              </a:r>
              <a:endParaRPr kumimoji="1" lang="en-US" altLang="ja-JP" sz="646" b="0" i="0" u="none" strike="noStrike" kern="1200" cap="none" spc="0" normalizeH="0" baseline="0" noProof="0" dirty="0">
                <a:ln>
                  <a:noFill/>
                </a:ln>
                <a:solidFill>
                  <a:prstClr val="black"/>
                </a:solidFill>
                <a:effectLst/>
                <a:uLnTx/>
                <a:uFillTx/>
                <a:latin typeface="Arial"/>
                <a:ea typeface="ＭＳ Ｐゴシック"/>
                <a:cs typeface="+mn-cs"/>
              </a:endParaRPr>
            </a:p>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646" b="0" i="0" u="none" strike="noStrike" kern="1200" cap="none" spc="0" normalizeH="0" baseline="0" noProof="0" dirty="0">
                  <a:ln>
                    <a:noFill/>
                  </a:ln>
                  <a:solidFill>
                    <a:prstClr val="black"/>
                  </a:solidFill>
                  <a:effectLst/>
                  <a:uLnTx/>
                  <a:uFillTx/>
                  <a:latin typeface="Arial"/>
                  <a:ea typeface="ＭＳ Ｐゴシック"/>
                  <a:cs typeface="+mn-cs"/>
                </a:rPr>
                <a:t> ・　管内市町村の好事例（優良事例）の紹介</a:t>
              </a:r>
              <a:endParaRPr kumimoji="1" lang="en-US" altLang="ja-JP" sz="646" b="0" i="0" u="none" strike="noStrike" kern="1200" cap="none" spc="0" normalizeH="0" baseline="0" noProof="0" dirty="0">
                <a:ln>
                  <a:noFill/>
                </a:ln>
                <a:solidFill>
                  <a:prstClr val="black"/>
                </a:solidFill>
                <a:effectLst/>
                <a:uLnTx/>
                <a:uFillTx/>
                <a:latin typeface="Arial"/>
                <a:ea typeface="ＭＳ Ｐゴシック"/>
                <a:cs typeface="+mn-cs"/>
              </a:endParaRPr>
            </a:p>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646" b="0" i="0" u="none" strike="noStrike" kern="1200" cap="none" spc="0" normalizeH="0" baseline="0" noProof="0" dirty="0">
                  <a:ln>
                    <a:noFill/>
                  </a:ln>
                  <a:solidFill>
                    <a:prstClr val="black"/>
                  </a:solidFill>
                  <a:effectLst/>
                  <a:uLnTx/>
                  <a:uFillTx/>
                  <a:latin typeface="Arial"/>
                  <a:ea typeface="ＭＳ Ｐゴシック"/>
                  <a:cs typeface="+mn-cs"/>
                </a:rPr>
                <a:t> ・　現状や課題等を把握、共有</a:t>
              </a:r>
            </a:p>
          </p:txBody>
        </p:sp>
      </p:grpSp>
      <p:sp>
        <p:nvSpPr>
          <p:cNvPr id="52" name="正方形/長方形 51"/>
          <p:cNvSpPr/>
          <p:nvPr/>
        </p:nvSpPr>
        <p:spPr>
          <a:xfrm>
            <a:off x="34107" y="933505"/>
            <a:ext cx="9078646" cy="941002"/>
          </a:xfrm>
          <a:prstGeom prst="rect">
            <a:avLst/>
          </a:prstGeom>
          <a:solidFill>
            <a:srgbClr val="FFFF99"/>
          </a:solidFill>
          <a:ln w="12700" cap="flat" cmpd="sng" algn="ctr">
            <a:solidFill>
              <a:sysClr val="windowText" lastClr="000000"/>
            </a:solid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1292"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　地域生活支援拠点等の整備については、官民協働による連携体制の構築が求められる。</a:t>
            </a:r>
            <a:endParaRPr kumimoji="0" lang="en-US" altLang="ja-JP" sz="1292"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1292"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　整備後は、支援困難事例等のノウハウの蓄積・活用を行いながら、ＰＤＣＡサイクルの視点で、必要な機能の強化・充実を図る</a:t>
            </a:r>
            <a:endParaRPr kumimoji="0" lang="en-US" altLang="ja-JP" sz="1292"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1292"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rPr>
              <a:t>　ことで、地域生活支援体制の推進につながる。</a:t>
            </a:r>
            <a:endParaRPr kumimoji="0" lang="en-US" altLang="ja-JP" sz="1292"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1292" b="0" i="0" u="none" strike="noStrike" kern="0" cap="none" spc="0" normalizeH="0" baseline="0" noProof="0" dirty="0">
                <a:ln>
                  <a:noFill/>
                </a:ln>
                <a:solidFill>
                  <a:srgbClr val="FF0000"/>
                </a:solidFill>
                <a:effectLst/>
                <a:uLnTx/>
                <a:uFillTx/>
                <a:latin typeface="Calibri"/>
                <a:ea typeface="ＭＳ Ｐゴシック" panose="020B0600070205080204" pitchFamily="50" charset="-128"/>
                <a:cs typeface="+mn-cs"/>
              </a:rPr>
              <a:t>　　</a:t>
            </a:r>
            <a:r>
              <a:rPr kumimoji="0" lang="ja-JP" altLang="en-US" sz="1292" b="1" i="0" u="sng" strike="noStrike" kern="0" cap="none" spc="0" normalizeH="0" baseline="0" noProof="0" dirty="0">
                <a:ln>
                  <a:noFill/>
                </a:ln>
                <a:solidFill>
                  <a:srgbClr val="FF0000"/>
                </a:solidFill>
                <a:effectLst/>
                <a:uLnTx/>
                <a:uFillTx/>
                <a:latin typeface="Calibri"/>
                <a:ea typeface="ＭＳ Ｐゴシック" panose="020B0600070205080204" pitchFamily="50" charset="-128"/>
                <a:cs typeface="+mn-cs"/>
              </a:rPr>
              <a:t>⇒　各地域においては、地域生活支援拠点等の整備を中心とした地域づくりをさらに進めていく必要がある。</a:t>
            </a:r>
            <a:endParaRPr kumimoji="0" lang="en-US" altLang="ja-JP" sz="1292" b="1" i="0" u="sng" strike="noStrike" kern="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2" name="角丸四角形 1"/>
          <p:cNvSpPr/>
          <p:nvPr/>
        </p:nvSpPr>
        <p:spPr bwMode="auto">
          <a:xfrm>
            <a:off x="2030936" y="1939827"/>
            <a:ext cx="5082126" cy="391305"/>
          </a:xfrm>
          <a:prstGeom prst="roundRect">
            <a:avLst/>
          </a:prstGeom>
          <a:solidFill>
            <a:schemeClr val="accent5">
              <a:lumMod val="20000"/>
              <a:lumOff val="80000"/>
            </a:schemeClr>
          </a:solidFill>
          <a:ln w="12700"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33973" tIns="6793" rIns="33973" bIns="6793" numCol="1" rtlCol="0" anchor="ctr" anchorCtr="0" compatLnSpc="1">
            <a:prstTxWarp prst="textNoShape">
              <a:avLst/>
            </a:prstTxWarp>
          </a:bodyPr>
          <a:lstStyle/>
          <a:p>
            <a:pPr marL="109907" marR="0" lvl="0" indent="-109907" algn="ctr" defTabSz="805982" rtl="0" eaLnBrk="1" fontAlgn="base" latinLnBrk="0" hangingPunct="1">
              <a:lnSpc>
                <a:spcPct val="100000"/>
              </a:lnSpc>
              <a:spcBef>
                <a:spcPct val="0"/>
              </a:spcBef>
              <a:spcAft>
                <a:spcPct val="0"/>
              </a:spcAft>
              <a:buClrTx/>
              <a:buSzTx/>
              <a:buFontTx/>
              <a:buNone/>
              <a:tabLst/>
              <a:defRPr/>
            </a:pPr>
            <a:r>
              <a:rPr kumimoji="1" lang="ja-JP" altLang="en-US" sz="1662" b="1"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地域生活支援拠点等の整備を中心とした地域づくり</a:t>
            </a:r>
          </a:p>
        </p:txBody>
      </p:sp>
      <p:sp>
        <p:nvSpPr>
          <p:cNvPr id="3" name="正方形/長方形 2"/>
          <p:cNvSpPr/>
          <p:nvPr/>
        </p:nvSpPr>
        <p:spPr bwMode="auto">
          <a:xfrm>
            <a:off x="3249482" y="4895990"/>
            <a:ext cx="2594089" cy="258256"/>
          </a:xfrm>
          <a:prstGeom prst="rect">
            <a:avLst/>
          </a:prstGeom>
          <a:noFill/>
          <a:ln w="9525" cap="flat" cmpd="sng" algn="ctr">
            <a:noFill/>
            <a:prstDash val="solid"/>
            <a:round/>
            <a:headEnd type="none" w="med" len="med"/>
            <a:tailEnd type="none" w="med" len="med"/>
          </a:ln>
          <a:effectLst/>
        </p:spPr>
        <p:txBody>
          <a:bodyPr vert="horz" wrap="square" lIns="33973" tIns="6793" rIns="33973" bIns="6793" numCol="1" rtlCol="0" anchor="t" anchorCtr="0" compatLnSpc="1">
            <a:prstTxWarp prst="textNoShape">
              <a:avLst/>
            </a:prstTxWarp>
          </a:bodyPr>
          <a:lstStyle/>
          <a:p>
            <a:pPr marL="109907" marR="0" lvl="0" indent="-109907" algn="ctr" defTabSz="805982" rtl="0" eaLnBrk="1" fontAlgn="base" latinLnBrk="0" hangingPunct="1">
              <a:lnSpc>
                <a:spcPct val="100000"/>
              </a:lnSpc>
              <a:spcBef>
                <a:spcPct val="0"/>
              </a:spcBef>
              <a:spcAft>
                <a:spcPct val="0"/>
              </a:spcAft>
              <a:buClrTx/>
              <a:buSzTx/>
              <a:buFontTx/>
              <a:buNone/>
              <a:tabLst/>
              <a:defRPr/>
            </a:pPr>
            <a:r>
              <a:rPr kumimoji="1" lang="ja-JP" altLang="en-US" sz="1292" b="1" i="0" u="sng" strike="noStrike" kern="1200" cap="none" spc="0" normalizeH="0" baseline="0" noProof="0" dirty="0">
                <a:ln>
                  <a:noFill/>
                </a:ln>
                <a:solidFill>
                  <a:srgbClr val="FF0000"/>
                </a:solidFill>
                <a:effectLst/>
                <a:uLnTx/>
                <a:uFillTx/>
                <a:latin typeface="Arial" charset="0"/>
                <a:ea typeface="ＭＳ Ｐゴシック" pitchFamily="50" charset="-128"/>
                <a:cs typeface="+mn-cs"/>
              </a:rPr>
              <a:t>官民協働による連携体制の構築</a:t>
            </a:r>
          </a:p>
        </p:txBody>
      </p:sp>
      <p:sp>
        <p:nvSpPr>
          <p:cNvPr id="8" name="下矢印 7"/>
          <p:cNvSpPr/>
          <p:nvPr/>
        </p:nvSpPr>
        <p:spPr bwMode="auto">
          <a:xfrm>
            <a:off x="4199574" y="5773151"/>
            <a:ext cx="693902" cy="199407"/>
          </a:xfrm>
          <a:prstGeom prst="downArrow">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33973" tIns="6793" rIns="33973" bIns="6793" numCol="1" rtlCol="0" anchor="t" anchorCtr="0" compatLnSpc="1">
            <a:prstTxWarp prst="textNoShape">
              <a:avLst/>
            </a:prstTxWarp>
          </a:bodyPr>
          <a:lstStyle/>
          <a:p>
            <a:pPr marL="109907" marR="0" lvl="0" indent="-109907" algn="l" defTabSz="805982" rtl="0" eaLnBrk="1" fontAlgn="base" latinLnBrk="0" hangingPunct="1">
              <a:lnSpc>
                <a:spcPct val="100000"/>
              </a:lnSpc>
              <a:spcBef>
                <a:spcPct val="0"/>
              </a:spcBef>
              <a:spcAft>
                <a:spcPct val="0"/>
              </a:spcAft>
              <a:buClrTx/>
              <a:buSzTx/>
              <a:buFontTx/>
              <a:buNone/>
              <a:tabLst/>
              <a:defRPr/>
            </a:pPr>
            <a:endParaRPr kumimoji="1" lang="ja-JP" altLang="en-US" sz="1108"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9" name="角丸四角形 8"/>
          <p:cNvSpPr/>
          <p:nvPr/>
        </p:nvSpPr>
        <p:spPr bwMode="auto">
          <a:xfrm>
            <a:off x="2929280" y="5506818"/>
            <a:ext cx="3272115" cy="207029"/>
          </a:xfrm>
          <a:prstGeom prst="round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33973" tIns="6793" rIns="33973" bIns="6793" numCol="1" rtlCol="0" anchor="ctr" anchorCtr="0" compatLnSpc="1">
            <a:prstTxWarp prst="textNoShape">
              <a:avLst/>
            </a:prstTxWarp>
          </a:bodyPr>
          <a:lstStyle/>
          <a:p>
            <a:pPr marL="109907" marR="0" lvl="0" indent="-109907" algn="ctr" defTabSz="805982" rtl="0" eaLnBrk="1" fontAlgn="base" latinLnBrk="0" hangingPunct="1">
              <a:lnSpc>
                <a:spcPct val="100000"/>
              </a:lnSpc>
              <a:spcBef>
                <a:spcPct val="0"/>
              </a:spcBef>
              <a:spcAft>
                <a:spcPct val="0"/>
              </a:spcAft>
              <a:buClrTx/>
              <a:buSzTx/>
              <a:buFontTx/>
              <a:buNone/>
              <a:tabLst/>
              <a:defRPr/>
            </a:pPr>
            <a:r>
              <a:rPr kumimoji="1" lang="ja-JP" altLang="en-US" sz="1292"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支援困難事例等のノウハウの蓄積・活用</a:t>
            </a:r>
          </a:p>
        </p:txBody>
      </p:sp>
      <p:sp>
        <p:nvSpPr>
          <p:cNvPr id="12" name="ストライプ矢印 11"/>
          <p:cNvSpPr/>
          <p:nvPr/>
        </p:nvSpPr>
        <p:spPr bwMode="auto">
          <a:xfrm rot="5400000">
            <a:off x="4417249" y="4992176"/>
            <a:ext cx="258550" cy="693902"/>
          </a:xfrm>
          <a:prstGeom prst="stripedRightArrow">
            <a:avLst/>
          </a:prstGeom>
          <a:solidFill>
            <a:srgbClr val="FFCCFF"/>
          </a:solidFill>
          <a:ln w="9525" cap="flat" cmpd="sng" algn="ctr">
            <a:solidFill>
              <a:schemeClr val="tx1"/>
            </a:solidFill>
            <a:prstDash val="solid"/>
            <a:round/>
            <a:headEnd type="none" w="med" len="med"/>
            <a:tailEnd type="none" w="med" len="med"/>
          </a:ln>
          <a:effectLst/>
        </p:spPr>
        <p:txBody>
          <a:bodyPr vert="horz" wrap="square" lIns="33973" tIns="6793" rIns="33973" bIns="6793" numCol="1" rtlCol="0" anchor="t" anchorCtr="0" compatLnSpc="1">
            <a:prstTxWarp prst="textNoShape">
              <a:avLst/>
            </a:prstTxWarp>
          </a:bodyPr>
          <a:lstStyle/>
          <a:p>
            <a:pPr marL="109907" marR="0" lvl="0" indent="-109907" algn="l" defTabSz="805982" rtl="0" eaLnBrk="1" fontAlgn="base" latinLnBrk="0" hangingPunct="1">
              <a:lnSpc>
                <a:spcPct val="100000"/>
              </a:lnSpc>
              <a:spcBef>
                <a:spcPct val="0"/>
              </a:spcBef>
              <a:spcAft>
                <a:spcPct val="0"/>
              </a:spcAft>
              <a:buClrTx/>
              <a:buSzTx/>
              <a:buFontTx/>
              <a:buNone/>
              <a:tabLst/>
              <a:defRPr/>
            </a:pPr>
            <a:endParaRPr kumimoji="1" lang="ja-JP" altLang="en-US" sz="1108"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66" name="角丸四角形 65"/>
          <p:cNvSpPr/>
          <p:nvPr/>
        </p:nvSpPr>
        <p:spPr bwMode="auto">
          <a:xfrm>
            <a:off x="2469735" y="6031884"/>
            <a:ext cx="4172956" cy="207029"/>
          </a:xfrm>
          <a:prstGeom prst="round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33973" tIns="6793" rIns="33973" bIns="6793" numCol="1" rtlCol="0" anchor="ctr" anchorCtr="0" compatLnSpc="1">
            <a:prstTxWarp prst="textNoShape">
              <a:avLst/>
            </a:prstTxWarp>
          </a:bodyPr>
          <a:lstStyle/>
          <a:p>
            <a:pPr marL="109907" marR="0" lvl="0" indent="-109907" algn="ctr" defTabSz="805982" rtl="0" eaLnBrk="1" fontAlgn="base" latinLnBrk="0" hangingPunct="1">
              <a:lnSpc>
                <a:spcPct val="100000"/>
              </a:lnSpc>
              <a:spcBef>
                <a:spcPct val="0"/>
              </a:spcBef>
              <a:spcAft>
                <a:spcPct val="0"/>
              </a:spcAft>
              <a:buClrTx/>
              <a:buSzTx/>
              <a:buFontTx/>
              <a:buNone/>
              <a:tabLst/>
              <a:defRPr/>
            </a:pPr>
            <a:r>
              <a:rPr kumimoji="1" lang="ja-JP" altLang="en-US" sz="1292"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ＰＤＣＡサイクルの視点による必要な機能の強化・充実</a:t>
            </a:r>
          </a:p>
        </p:txBody>
      </p:sp>
      <p:pic>
        <p:nvPicPr>
          <p:cNvPr id="56" name="図 55"/>
          <p:cNvPicPr/>
          <p:nvPr/>
        </p:nvPicPr>
        <p:blipFill>
          <a:blip r:embed="rId10">
            <a:extLst>
              <a:ext uri="{28A0092B-C50C-407E-A947-70E740481C1C}">
                <a14:useLocalDpi xmlns:a14="http://schemas.microsoft.com/office/drawing/2010/main" val="0"/>
              </a:ext>
            </a:extLst>
          </a:blip>
          <a:srcRect/>
          <a:stretch>
            <a:fillRect/>
          </a:stretch>
        </p:blipFill>
        <p:spPr bwMode="auto">
          <a:xfrm>
            <a:off x="8323999" y="2670474"/>
            <a:ext cx="639141" cy="426702"/>
          </a:xfrm>
          <a:prstGeom prst="rect">
            <a:avLst/>
          </a:prstGeom>
          <a:noFill/>
          <a:ln>
            <a:noFill/>
          </a:ln>
        </p:spPr>
      </p:pic>
      <p:pic>
        <p:nvPicPr>
          <p:cNvPr id="63" name="図 62"/>
          <p:cNvPicPr/>
          <p:nvPr/>
        </p:nvPicPr>
        <p:blipFill>
          <a:blip r:embed="rId11">
            <a:extLst>
              <a:ext uri="{28A0092B-C50C-407E-A947-70E740481C1C}">
                <a14:useLocalDpi xmlns:a14="http://schemas.microsoft.com/office/drawing/2010/main" val="0"/>
              </a:ext>
            </a:extLst>
          </a:blip>
          <a:srcRect/>
          <a:stretch>
            <a:fillRect/>
          </a:stretch>
        </p:blipFill>
        <p:spPr bwMode="auto">
          <a:xfrm>
            <a:off x="1022908" y="2179225"/>
            <a:ext cx="492351" cy="348878"/>
          </a:xfrm>
          <a:prstGeom prst="rect">
            <a:avLst/>
          </a:prstGeom>
          <a:noFill/>
          <a:ln>
            <a:noFill/>
          </a:ln>
        </p:spPr>
      </p:pic>
      <p:pic>
        <p:nvPicPr>
          <p:cNvPr id="64" name="図 63"/>
          <p:cNvPicPr/>
          <p:nvPr/>
        </p:nvPicPr>
        <p:blipFill>
          <a:blip r:embed="rId12">
            <a:extLst>
              <a:ext uri="{28A0092B-C50C-407E-A947-70E740481C1C}">
                <a14:useLocalDpi xmlns:a14="http://schemas.microsoft.com/office/drawing/2010/main" val="0"/>
              </a:ext>
            </a:extLst>
          </a:blip>
          <a:srcRect/>
          <a:stretch>
            <a:fillRect/>
          </a:stretch>
        </p:blipFill>
        <p:spPr bwMode="auto">
          <a:xfrm>
            <a:off x="174979" y="2733075"/>
            <a:ext cx="530227" cy="388401"/>
          </a:xfrm>
          <a:prstGeom prst="rect">
            <a:avLst/>
          </a:prstGeom>
          <a:noFill/>
          <a:ln>
            <a:noFill/>
          </a:ln>
        </p:spPr>
      </p:pic>
      <p:sp>
        <p:nvSpPr>
          <p:cNvPr id="83" name="正方形/長方形 82"/>
          <p:cNvSpPr/>
          <p:nvPr/>
        </p:nvSpPr>
        <p:spPr>
          <a:xfrm>
            <a:off x="2778769" y="6287477"/>
            <a:ext cx="3589322" cy="278298"/>
          </a:xfrm>
          <a:prstGeom prst="rect">
            <a:avLst/>
          </a:prstGeom>
          <a:noFill/>
          <a:ln w="25400" cap="flat" cmpd="sng" algn="ctr">
            <a:noFill/>
            <a:prstDash val="solid"/>
          </a:ln>
          <a:effectLst/>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0" lang="ja-JP" altLang="en-US" sz="1662" b="0" i="0" u="none" strike="noStrike" kern="0" cap="none" spc="0" normalizeH="0" baseline="0" noProof="0" dirty="0">
                <a:ln>
                  <a:noFill/>
                </a:ln>
                <a:solidFill>
                  <a:srgbClr val="FF0000"/>
                </a:solidFill>
                <a:effectLst/>
                <a:uLnTx/>
                <a:uFillTx/>
                <a:latin typeface="Calibri"/>
                <a:ea typeface="ＭＳ Ｐゴシック" panose="020B0600070205080204" pitchFamily="50" charset="-128"/>
                <a:cs typeface="+mn-cs"/>
              </a:rPr>
              <a:t>地域生活支援体制の推進</a:t>
            </a:r>
          </a:p>
        </p:txBody>
      </p:sp>
      <p:sp>
        <p:nvSpPr>
          <p:cNvPr id="84" name="右矢印 83"/>
          <p:cNvSpPr/>
          <p:nvPr/>
        </p:nvSpPr>
        <p:spPr>
          <a:xfrm>
            <a:off x="2842432" y="6280985"/>
            <a:ext cx="531751" cy="291282"/>
          </a:xfrm>
          <a:prstGeom prst="rightArrow">
            <a:avLst/>
          </a:prstGeom>
          <a:solidFill>
            <a:srgbClr val="00B0F0"/>
          </a:solidFill>
          <a:ln w="12700" cap="flat" cmpd="sng" algn="ctr">
            <a:solidFill>
              <a:srgbClr val="00B0F0"/>
            </a:solidFill>
            <a:prstDash val="solid"/>
          </a:ln>
          <a:effectLst/>
          <a:scene3d>
            <a:camera prst="orthographicFront"/>
            <a:lightRig rig="threePt" dir="t"/>
          </a:scene3d>
          <a:sp3d>
            <a:bevelT/>
          </a:sp3d>
        </p:spPr>
        <p:txBody>
          <a:bodyPr rtlCol="0" anchor="ct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0" lang="ja-JP" altLang="en-US" sz="1662"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3" name="屈折矢印 12"/>
          <p:cNvSpPr/>
          <p:nvPr/>
        </p:nvSpPr>
        <p:spPr bwMode="auto">
          <a:xfrm rot="10800000" flipH="1">
            <a:off x="7118006" y="2085262"/>
            <a:ext cx="1180125" cy="3204867"/>
          </a:xfrm>
          <a:prstGeom prst="bentUpArrow">
            <a:avLst>
              <a:gd name="adj1" fmla="val 5141"/>
              <a:gd name="adj2" fmla="val 12291"/>
              <a:gd name="adj3" fmla="val 11709"/>
            </a:avLst>
          </a:prstGeom>
          <a:solidFill>
            <a:srgbClr val="00B0F0"/>
          </a:solidFill>
          <a:ln w="9525" cap="flat" cmpd="sng" algn="ctr">
            <a:solidFill>
              <a:srgbClr val="00B0F0"/>
            </a:solidFill>
            <a:prstDash val="solid"/>
            <a:round/>
            <a:headEnd type="none" w="med" len="med"/>
            <a:tailEnd type="none" w="med" len="med"/>
          </a:ln>
          <a:effectLst/>
          <a:scene3d>
            <a:camera prst="orthographicFront"/>
            <a:lightRig rig="threePt" dir="t"/>
          </a:scene3d>
          <a:sp3d>
            <a:bevelT w="165100" prst="coolSlant"/>
          </a:sp3d>
        </p:spPr>
        <p:txBody>
          <a:bodyPr vert="horz" wrap="square" lIns="33973" tIns="6793" rIns="33973" bIns="6793" numCol="1" rtlCol="0" anchor="t" anchorCtr="0" compatLnSpc="1">
            <a:prstTxWarp prst="textNoShape">
              <a:avLst/>
            </a:prstTxWarp>
          </a:bodyPr>
          <a:lstStyle/>
          <a:p>
            <a:pPr marL="109907" marR="0" lvl="0" indent="-109907" algn="l" defTabSz="805982" rtl="0" eaLnBrk="1" fontAlgn="base" latinLnBrk="0" hangingPunct="1">
              <a:lnSpc>
                <a:spcPct val="100000"/>
              </a:lnSpc>
              <a:spcBef>
                <a:spcPct val="0"/>
              </a:spcBef>
              <a:spcAft>
                <a:spcPct val="0"/>
              </a:spcAft>
              <a:buClrTx/>
              <a:buSzTx/>
              <a:buFontTx/>
              <a:buNone/>
              <a:tabLst/>
              <a:defRPr/>
            </a:pPr>
            <a:endParaRPr kumimoji="1" lang="ja-JP" altLang="en-US" sz="1108"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17" name="片側の 2 つの角を切り取った四角形 16"/>
          <p:cNvSpPr/>
          <p:nvPr/>
        </p:nvSpPr>
        <p:spPr bwMode="auto">
          <a:xfrm>
            <a:off x="6738610" y="5290130"/>
            <a:ext cx="2335051" cy="1227671"/>
          </a:xfrm>
          <a:prstGeom prst="snip2SameRect">
            <a:avLst/>
          </a:prstGeom>
          <a:solidFill>
            <a:srgbClr val="FFCCFF"/>
          </a:solidFill>
          <a:ln w="9525" cap="flat" cmpd="sng" algn="ctr">
            <a:solidFill>
              <a:schemeClr val="tx1"/>
            </a:solidFill>
            <a:prstDash val="solid"/>
            <a:round/>
            <a:headEnd type="none" w="med" len="med"/>
            <a:tailEnd type="none" w="med" len="med"/>
          </a:ln>
          <a:effectLst/>
          <a:scene3d>
            <a:camera prst="orthographicFront"/>
            <a:lightRig rig="threePt" dir="t"/>
          </a:scene3d>
          <a:sp3d>
            <a:bevelT w="165100" prst="coolSlant"/>
          </a:sp3d>
        </p:spPr>
        <p:txBody>
          <a:bodyPr vert="horz" wrap="square" lIns="33973" tIns="6793" rIns="33973" bIns="6793" numCol="1" rtlCol="0" anchor="t" anchorCtr="0" compatLnSpc="1">
            <a:prstTxWarp prst="textNoShape">
              <a:avLst/>
            </a:prstTxWarp>
          </a:bodyPr>
          <a:lstStyle/>
          <a:p>
            <a:pPr marL="109907" marR="0" lvl="0" indent="-109907" algn="l" defTabSz="805982" rtl="0" eaLnBrk="1" fontAlgn="base" latinLnBrk="0" hangingPunct="1">
              <a:lnSpc>
                <a:spcPct val="100000"/>
              </a:lnSpc>
              <a:spcBef>
                <a:spcPct val="0"/>
              </a:spcBef>
              <a:spcAft>
                <a:spcPct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障害児者の重度化・高齢化や</a:t>
            </a:r>
            <a:endParaRPr kumimoji="1" lang="en-US" altLang="ja-JP" sz="1108" b="0"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a:p>
            <a:pPr marL="109907" marR="0" lvl="0" indent="-109907" algn="l" defTabSz="805982" rtl="0" eaLnBrk="1" fontAlgn="base" latinLnBrk="0" hangingPunct="1">
              <a:lnSpc>
                <a:spcPct val="100000"/>
              </a:lnSpc>
              <a:spcBef>
                <a:spcPct val="0"/>
              </a:spcBef>
              <a:spcAft>
                <a:spcPct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「親亡き後」を見据え、必要な機能</a:t>
            </a:r>
            <a:endParaRPr kumimoji="1" lang="en-US" altLang="ja-JP" sz="1108" b="0"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a:p>
            <a:pPr marL="109907" marR="0" lvl="0" indent="-109907" algn="l" defTabSz="805982" rtl="0" eaLnBrk="1" fontAlgn="base" latinLnBrk="0" hangingPunct="1">
              <a:lnSpc>
                <a:spcPct val="100000"/>
              </a:lnSpc>
              <a:spcBef>
                <a:spcPct val="0"/>
              </a:spcBef>
              <a:spcAft>
                <a:spcPct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等を地域の実情に応じた創意工夫</a:t>
            </a:r>
            <a:endParaRPr kumimoji="1" lang="en-US" altLang="ja-JP" sz="1108" b="0"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a:p>
            <a:pPr marL="109907" marR="0" lvl="0" indent="-109907" algn="l" defTabSz="805982" rtl="0" eaLnBrk="1" fontAlgn="base" latinLnBrk="0" hangingPunct="1">
              <a:lnSpc>
                <a:spcPct val="100000"/>
              </a:lnSpc>
              <a:spcBef>
                <a:spcPct val="0"/>
              </a:spcBef>
              <a:spcAft>
                <a:spcPct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により体制を整備し、障害児者の</a:t>
            </a:r>
            <a:endParaRPr kumimoji="1" lang="en-US" altLang="ja-JP" sz="1108" b="0"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a:p>
            <a:pPr marL="109907" marR="0" lvl="0" indent="-109907" algn="l" defTabSz="805982" rtl="0" eaLnBrk="1" fontAlgn="base" latinLnBrk="0" hangingPunct="1">
              <a:lnSpc>
                <a:spcPct val="100000"/>
              </a:lnSpc>
              <a:spcBef>
                <a:spcPct val="0"/>
              </a:spcBef>
              <a:spcAft>
                <a:spcPct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生活を地域全体で支えるサービス</a:t>
            </a:r>
            <a:endParaRPr kumimoji="1" lang="en-US" altLang="ja-JP" sz="1108" b="0"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a:p>
            <a:pPr marL="109907" marR="0" lvl="0" indent="-109907" algn="l" defTabSz="805982" rtl="0" eaLnBrk="1" fontAlgn="base" latinLnBrk="0" hangingPunct="1">
              <a:lnSpc>
                <a:spcPct val="100000"/>
              </a:lnSpc>
              <a:spcBef>
                <a:spcPct val="0"/>
              </a:spcBef>
              <a:spcAft>
                <a:spcPct val="0"/>
              </a:spcAft>
              <a:buClrTx/>
              <a:buSzTx/>
              <a:buFontTx/>
              <a:buNone/>
              <a:tabLst/>
              <a:defRPr/>
            </a:pPr>
            <a:r>
              <a:rPr kumimoji="1" lang="ja-JP" altLang="en-US" sz="1108" b="0" i="0" u="none" strike="noStrike" kern="1200" cap="none" spc="0" normalizeH="0" baseline="0" noProof="0" dirty="0" err="1">
                <a:ln>
                  <a:noFill/>
                </a:ln>
                <a:solidFill>
                  <a:prstClr val="black"/>
                </a:solidFill>
                <a:effectLst/>
                <a:uLnTx/>
                <a:uFillTx/>
                <a:latin typeface="Arial" charset="0"/>
                <a:ea typeface="ＭＳ Ｐゴシック" pitchFamily="50" charset="-128"/>
                <a:cs typeface="+mn-cs"/>
              </a:rPr>
              <a:t>を提</a:t>
            </a:r>
            <a:r>
              <a:rPr kumimoji="1" lang="ja-JP" altLang="en-US" sz="1108"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供する。</a:t>
            </a:r>
            <a:endParaRPr kumimoji="1" lang="en-US" altLang="ja-JP" sz="1108" b="0"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p:txBody>
      </p:sp>
      <p:pic>
        <p:nvPicPr>
          <p:cNvPr id="85" name="図 84"/>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341967" y="2274791"/>
            <a:ext cx="598220" cy="315811"/>
          </a:xfrm>
          <a:prstGeom prst="rect">
            <a:avLst/>
          </a:prstGeom>
          <a:noFill/>
          <a:ln>
            <a:noFill/>
          </a:ln>
        </p:spPr>
      </p:pic>
      <p:sp>
        <p:nvSpPr>
          <p:cNvPr id="5" name="正方形/長方形 4"/>
          <p:cNvSpPr/>
          <p:nvPr/>
        </p:nvSpPr>
        <p:spPr bwMode="auto">
          <a:xfrm>
            <a:off x="7408678" y="2128626"/>
            <a:ext cx="531751" cy="157176"/>
          </a:xfrm>
          <a:prstGeom prst="rect">
            <a:avLst/>
          </a:prstGeom>
          <a:noFill/>
          <a:ln w="9525" cap="flat" cmpd="sng" algn="ctr">
            <a:noFill/>
            <a:prstDash val="solid"/>
            <a:round/>
            <a:headEnd type="none" w="med" len="med"/>
            <a:tailEnd type="none" w="med" len="med"/>
          </a:ln>
          <a:effectLst/>
        </p:spPr>
        <p:txBody>
          <a:bodyPr vert="horz" wrap="square" lIns="33973" tIns="6793" rIns="33973" bIns="6793" numCol="1" rtlCol="0" anchor="t" anchorCtr="0" compatLnSpc="1">
            <a:prstTxWarp prst="textNoShape">
              <a:avLst/>
            </a:prstTxWarp>
          </a:bodyPr>
          <a:lstStyle/>
          <a:p>
            <a:pPr marL="109907" marR="0" lvl="0" indent="-109907" algn="l" defTabSz="805982" rtl="0" eaLnBrk="1" fontAlgn="base" latinLnBrk="0" hangingPunct="1">
              <a:lnSpc>
                <a:spcPct val="100000"/>
              </a:lnSpc>
              <a:spcBef>
                <a:spcPct val="0"/>
              </a:spcBef>
              <a:spcAft>
                <a:spcPct val="0"/>
              </a:spcAft>
              <a:buClrTx/>
              <a:buSzTx/>
              <a:buFontTx/>
              <a:buNone/>
              <a:tabLst/>
              <a:defRPr/>
            </a:pPr>
            <a:r>
              <a:rPr kumimoji="1" lang="ja-JP" altLang="en-US" sz="923"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スーパー</a:t>
            </a:r>
          </a:p>
        </p:txBody>
      </p:sp>
      <p:sp>
        <p:nvSpPr>
          <p:cNvPr id="86" name="正方形/長方形 85"/>
          <p:cNvSpPr/>
          <p:nvPr/>
        </p:nvSpPr>
        <p:spPr bwMode="auto">
          <a:xfrm>
            <a:off x="8380182" y="2522832"/>
            <a:ext cx="620582" cy="210243"/>
          </a:xfrm>
          <a:prstGeom prst="rect">
            <a:avLst/>
          </a:prstGeom>
          <a:noFill/>
          <a:ln w="9525" cap="flat" cmpd="sng" algn="ctr">
            <a:noFill/>
            <a:prstDash val="solid"/>
            <a:round/>
            <a:headEnd type="none" w="med" len="med"/>
            <a:tailEnd type="none" w="med" len="med"/>
          </a:ln>
          <a:effectLst/>
        </p:spPr>
        <p:txBody>
          <a:bodyPr vert="horz" wrap="square" lIns="33973" tIns="6793" rIns="33973" bIns="6793" numCol="1" rtlCol="0" anchor="t" anchorCtr="0" compatLnSpc="1">
            <a:prstTxWarp prst="textNoShape">
              <a:avLst/>
            </a:prstTxWarp>
          </a:bodyPr>
          <a:lstStyle/>
          <a:p>
            <a:pPr marL="109907" marR="0" lvl="0" indent="-109907" algn="l" defTabSz="805982" rtl="0" eaLnBrk="1" fontAlgn="base" latinLnBrk="0" hangingPunct="1">
              <a:lnSpc>
                <a:spcPct val="100000"/>
              </a:lnSpc>
              <a:spcBef>
                <a:spcPct val="0"/>
              </a:spcBef>
              <a:spcAft>
                <a:spcPct val="0"/>
              </a:spcAft>
              <a:buClrTx/>
              <a:buSzTx/>
              <a:buFontTx/>
              <a:buNone/>
              <a:tabLst/>
              <a:defRPr/>
            </a:pPr>
            <a:r>
              <a:rPr kumimoji="1" lang="ja-JP" altLang="en-US" sz="923"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医療機関</a:t>
            </a:r>
          </a:p>
        </p:txBody>
      </p:sp>
      <p:sp>
        <p:nvSpPr>
          <p:cNvPr id="87" name="正方形/長方形 86"/>
          <p:cNvSpPr/>
          <p:nvPr/>
        </p:nvSpPr>
        <p:spPr bwMode="auto">
          <a:xfrm>
            <a:off x="4418129" y="764704"/>
            <a:ext cx="4725871" cy="132938"/>
          </a:xfrm>
          <a:prstGeom prst="rect">
            <a:avLst/>
          </a:prstGeom>
          <a:noFill/>
          <a:ln w="9525" cap="flat" cmpd="sng" algn="ctr">
            <a:noFill/>
            <a:prstDash val="solid"/>
            <a:round/>
            <a:headEnd type="none" w="med" len="med"/>
            <a:tailEnd type="none" w="med" len="med"/>
          </a:ln>
          <a:effectLst/>
        </p:spPr>
        <p:txBody>
          <a:bodyPr vert="horz" wrap="square" lIns="33973" tIns="6793" rIns="33973" bIns="6793" numCol="1" rtlCol="0" anchor="t" anchorCtr="0" compatLnSpc="1">
            <a:prstTxWarp prst="textNoShape">
              <a:avLst/>
            </a:prstTxWarp>
          </a:bodyPr>
          <a:lstStyle/>
          <a:p>
            <a:pPr marL="109907" marR="0" lvl="0" indent="-109907" algn="l" defTabSz="805982" rtl="0" eaLnBrk="1" fontAlgn="base" latinLnBrk="0" hangingPunct="1">
              <a:lnSpc>
                <a:spcPct val="100000"/>
              </a:lnSpc>
              <a:spcBef>
                <a:spcPct val="0"/>
              </a:spcBef>
              <a:spcAft>
                <a:spcPct val="0"/>
              </a:spcAft>
              <a:buClrTx/>
              <a:buSzTx/>
              <a:buFontTx/>
              <a:buNone/>
              <a:tabLst/>
              <a:defRPr/>
            </a:pPr>
            <a:r>
              <a:rPr kumimoji="1" lang="ja-JP" altLang="en-US" sz="923" b="0" i="0" u="none" strike="noStrike" kern="1200" cap="none" spc="0" normalizeH="0" baseline="0" noProof="0" dirty="0">
                <a:ln>
                  <a:noFill/>
                </a:ln>
                <a:solidFill>
                  <a:srgbClr val="FF0000"/>
                </a:solidFill>
                <a:effectLst/>
                <a:uLnTx/>
                <a:uFillTx/>
                <a:latin typeface="Arial" charset="0"/>
                <a:ea typeface="ＭＳ Ｐゴシック" pitchFamily="50" charset="-128"/>
                <a:cs typeface="+mn-cs"/>
              </a:rPr>
              <a:t>平成３１年３月２８日厚生労働省社会・援護局障害保健福祉部障害福祉課事務連絡（別添５）</a:t>
            </a:r>
          </a:p>
        </p:txBody>
      </p:sp>
      <p:pic>
        <p:nvPicPr>
          <p:cNvPr id="91" name="図 90"/>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199759" y="4777532"/>
            <a:ext cx="513891" cy="363105"/>
          </a:xfrm>
          <a:prstGeom prst="rect">
            <a:avLst/>
          </a:prstGeom>
          <a:noFill/>
          <a:ln>
            <a:noFill/>
          </a:ln>
        </p:spPr>
      </p:pic>
      <p:sp>
        <p:nvSpPr>
          <p:cNvPr id="94" name="正方形/長方形 93"/>
          <p:cNvSpPr/>
          <p:nvPr/>
        </p:nvSpPr>
        <p:spPr bwMode="auto">
          <a:xfrm>
            <a:off x="1316809" y="5127302"/>
            <a:ext cx="531751" cy="157176"/>
          </a:xfrm>
          <a:prstGeom prst="rect">
            <a:avLst/>
          </a:prstGeom>
          <a:noFill/>
          <a:ln w="9525" cap="flat" cmpd="sng" algn="ctr">
            <a:noFill/>
            <a:prstDash val="solid"/>
            <a:round/>
            <a:headEnd type="none" w="med" len="med"/>
            <a:tailEnd type="none" w="med" len="med"/>
          </a:ln>
          <a:effectLst/>
        </p:spPr>
        <p:txBody>
          <a:bodyPr vert="horz" wrap="square" lIns="33973" tIns="6793" rIns="33973" bIns="6793" numCol="1" rtlCol="0" anchor="t" anchorCtr="0" compatLnSpc="1">
            <a:prstTxWarp prst="textNoShape">
              <a:avLst/>
            </a:prstTxWarp>
          </a:bodyPr>
          <a:lstStyle/>
          <a:p>
            <a:pPr marL="109907" marR="0" lvl="0" indent="-109907" algn="l" defTabSz="805982" rtl="0" eaLnBrk="1" fontAlgn="base" latinLnBrk="0" hangingPunct="1">
              <a:lnSpc>
                <a:spcPct val="100000"/>
              </a:lnSpc>
              <a:spcBef>
                <a:spcPct val="0"/>
              </a:spcBef>
              <a:spcAft>
                <a:spcPct val="0"/>
              </a:spcAft>
              <a:buClrTx/>
              <a:buSzTx/>
              <a:buFontTx/>
              <a:buNone/>
              <a:tabLst/>
              <a:defRPr/>
            </a:pPr>
            <a:r>
              <a:rPr kumimoji="1" lang="ja-JP" altLang="en-US" sz="923"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銀行</a:t>
            </a:r>
          </a:p>
        </p:txBody>
      </p:sp>
      <p:pic>
        <p:nvPicPr>
          <p:cNvPr id="95" name="図 94"/>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6101679" y="4929254"/>
            <a:ext cx="608583" cy="419034"/>
          </a:xfrm>
          <a:prstGeom prst="rect">
            <a:avLst/>
          </a:prstGeom>
          <a:noFill/>
          <a:ln>
            <a:noFill/>
          </a:ln>
        </p:spPr>
      </p:pic>
      <p:sp>
        <p:nvSpPr>
          <p:cNvPr id="96" name="正方形/長方形 95"/>
          <p:cNvSpPr/>
          <p:nvPr/>
        </p:nvSpPr>
        <p:spPr bwMode="auto">
          <a:xfrm>
            <a:off x="6291454" y="5399484"/>
            <a:ext cx="531751" cy="157176"/>
          </a:xfrm>
          <a:prstGeom prst="rect">
            <a:avLst/>
          </a:prstGeom>
          <a:noFill/>
          <a:ln w="9525" cap="flat" cmpd="sng" algn="ctr">
            <a:noFill/>
            <a:prstDash val="solid"/>
            <a:round/>
            <a:headEnd type="none" w="med" len="med"/>
            <a:tailEnd type="none" w="med" len="med"/>
          </a:ln>
          <a:effectLst/>
        </p:spPr>
        <p:txBody>
          <a:bodyPr vert="horz" wrap="square" lIns="33973" tIns="6793" rIns="33973" bIns="6793" numCol="1" rtlCol="0" anchor="t" anchorCtr="0" compatLnSpc="1">
            <a:prstTxWarp prst="textNoShape">
              <a:avLst/>
            </a:prstTxWarp>
          </a:bodyPr>
          <a:lstStyle/>
          <a:p>
            <a:pPr marL="109907" marR="0" lvl="0" indent="-109907" algn="l" defTabSz="805982" rtl="0" eaLnBrk="1" fontAlgn="base" latinLnBrk="0" hangingPunct="1">
              <a:lnSpc>
                <a:spcPct val="100000"/>
              </a:lnSpc>
              <a:spcBef>
                <a:spcPct val="0"/>
              </a:spcBef>
              <a:spcAft>
                <a:spcPct val="0"/>
              </a:spcAft>
              <a:buClrTx/>
              <a:buSzTx/>
              <a:buFontTx/>
              <a:buNone/>
              <a:tabLst/>
              <a:defRPr/>
            </a:pPr>
            <a:r>
              <a:rPr kumimoji="1" lang="ja-JP" altLang="en-US" sz="923"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警察</a:t>
            </a:r>
          </a:p>
        </p:txBody>
      </p:sp>
      <p:pic>
        <p:nvPicPr>
          <p:cNvPr id="101" name="図 100"/>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2381541" y="4907025"/>
            <a:ext cx="479370" cy="491845"/>
          </a:xfrm>
          <a:prstGeom prst="rect">
            <a:avLst/>
          </a:prstGeom>
          <a:noFill/>
          <a:ln>
            <a:noFill/>
          </a:ln>
        </p:spPr>
      </p:pic>
      <p:sp>
        <p:nvSpPr>
          <p:cNvPr id="107" name="正方形/長方形 106"/>
          <p:cNvSpPr/>
          <p:nvPr/>
        </p:nvSpPr>
        <p:spPr bwMode="auto">
          <a:xfrm>
            <a:off x="2420217" y="5398870"/>
            <a:ext cx="531751" cy="157176"/>
          </a:xfrm>
          <a:prstGeom prst="rect">
            <a:avLst/>
          </a:prstGeom>
          <a:noFill/>
          <a:ln w="9525" cap="flat" cmpd="sng" algn="ctr">
            <a:noFill/>
            <a:prstDash val="solid"/>
            <a:round/>
            <a:headEnd type="none" w="med" len="med"/>
            <a:tailEnd type="none" w="med" len="med"/>
          </a:ln>
          <a:effectLst/>
        </p:spPr>
        <p:txBody>
          <a:bodyPr vert="horz" wrap="square" lIns="33973" tIns="6793" rIns="33973" bIns="6793" numCol="1" rtlCol="0" anchor="t" anchorCtr="0" compatLnSpc="1">
            <a:prstTxWarp prst="textNoShape">
              <a:avLst/>
            </a:prstTxWarp>
          </a:bodyPr>
          <a:lstStyle/>
          <a:p>
            <a:pPr marL="109907" marR="0" lvl="0" indent="-109907" algn="l" defTabSz="805982" rtl="0" eaLnBrk="1" fontAlgn="base" latinLnBrk="0" hangingPunct="1">
              <a:lnSpc>
                <a:spcPct val="100000"/>
              </a:lnSpc>
              <a:spcBef>
                <a:spcPct val="0"/>
              </a:spcBef>
              <a:spcAft>
                <a:spcPct val="0"/>
              </a:spcAft>
              <a:buClrTx/>
              <a:buSzTx/>
              <a:buFontTx/>
              <a:buNone/>
              <a:tabLst/>
              <a:defRPr/>
            </a:pPr>
            <a:r>
              <a:rPr kumimoji="1" lang="ja-JP" altLang="en-US" sz="923"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消防署</a:t>
            </a:r>
          </a:p>
        </p:txBody>
      </p:sp>
      <p:sp>
        <p:nvSpPr>
          <p:cNvPr id="108" name="正方形/長方形 107"/>
          <p:cNvSpPr/>
          <p:nvPr/>
        </p:nvSpPr>
        <p:spPr bwMode="auto">
          <a:xfrm>
            <a:off x="233816" y="2575899"/>
            <a:ext cx="531751" cy="157176"/>
          </a:xfrm>
          <a:prstGeom prst="rect">
            <a:avLst/>
          </a:prstGeom>
          <a:noFill/>
          <a:ln w="9525" cap="flat" cmpd="sng" algn="ctr">
            <a:noFill/>
            <a:prstDash val="solid"/>
            <a:round/>
            <a:headEnd type="none" w="med" len="med"/>
            <a:tailEnd type="none" w="med" len="med"/>
          </a:ln>
          <a:effectLst/>
        </p:spPr>
        <p:txBody>
          <a:bodyPr vert="horz" wrap="square" lIns="33973" tIns="6793" rIns="33973" bIns="6793" numCol="1" rtlCol="0" anchor="t" anchorCtr="0" compatLnSpc="1">
            <a:prstTxWarp prst="textNoShape">
              <a:avLst/>
            </a:prstTxWarp>
          </a:bodyPr>
          <a:lstStyle/>
          <a:p>
            <a:pPr marL="109907" marR="0" lvl="0" indent="-109907" algn="l" defTabSz="805982" rtl="0" eaLnBrk="1" fontAlgn="base" latinLnBrk="0" hangingPunct="1">
              <a:lnSpc>
                <a:spcPct val="100000"/>
              </a:lnSpc>
              <a:spcBef>
                <a:spcPct val="0"/>
              </a:spcBef>
              <a:spcAft>
                <a:spcPct val="0"/>
              </a:spcAft>
              <a:buClrTx/>
              <a:buSzTx/>
              <a:buFontTx/>
              <a:buNone/>
              <a:tabLst/>
              <a:defRPr/>
            </a:pPr>
            <a:r>
              <a:rPr kumimoji="1" lang="ja-JP" altLang="en-US" sz="923"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公民館</a:t>
            </a:r>
          </a:p>
        </p:txBody>
      </p:sp>
      <p:pic>
        <p:nvPicPr>
          <p:cNvPr id="109" name="図 108"/>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287483" y="3440594"/>
            <a:ext cx="536331" cy="465992"/>
          </a:xfrm>
          <a:prstGeom prst="rect">
            <a:avLst/>
          </a:prstGeom>
          <a:noFill/>
          <a:ln>
            <a:noFill/>
          </a:ln>
        </p:spPr>
      </p:pic>
      <p:sp>
        <p:nvSpPr>
          <p:cNvPr id="110" name="正方形/長方形 109"/>
          <p:cNvSpPr/>
          <p:nvPr/>
        </p:nvSpPr>
        <p:spPr bwMode="auto">
          <a:xfrm>
            <a:off x="421835" y="3287757"/>
            <a:ext cx="531751" cy="157176"/>
          </a:xfrm>
          <a:prstGeom prst="rect">
            <a:avLst/>
          </a:prstGeom>
          <a:noFill/>
          <a:ln w="9525" cap="flat" cmpd="sng" algn="ctr">
            <a:noFill/>
            <a:prstDash val="solid"/>
            <a:round/>
            <a:headEnd type="none" w="med" len="med"/>
            <a:tailEnd type="none" w="med" len="med"/>
          </a:ln>
          <a:effectLst/>
        </p:spPr>
        <p:txBody>
          <a:bodyPr vert="horz" wrap="square" lIns="33973" tIns="6793" rIns="33973" bIns="6793" numCol="1" rtlCol="0" anchor="t" anchorCtr="0" compatLnSpc="1">
            <a:prstTxWarp prst="textNoShape">
              <a:avLst/>
            </a:prstTxWarp>
          </a:bodyPr>
          <a:lstStyle/>
          <a:p>
            <a:pPr marL="109907" marR="0" lvl="0" indent="-109907" algn="l" defTabSz="805982" rtl="0" eaLnBrk="1" fontAlgn="base" latinLnBrk="0" hangingPunct="1">
              <a:lnSpc>
                <a:spcPct val="100000"/>
              </a:lnSpc>
              <a:spcBef>
                <a:spcPct val="0"/>
              </a:spcBef>
              <a:spcAft>
                <a:spcPct val="0"/>
              </a:spcAft>
              <a:buClrTx/>
              <a:buSzTx/>
              <a:buFontTx/>
              <a:buNone/>
              <a:tabLst/>
              <a:defRPr/>
            </a:pPr>
            <a:r>
              <a:rPr kumimoji="1" lang="ja-JP" altLang="en-US" sz="923"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学校</a:t>
            </a:r>
          </a:p>
        </p:txBody>
      </p:sp>
      <p:pic>
        <p:nvPicPr>
          <p:cNvPr id="112" name="図 11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8431409" y="3421494"/>
            <a:ext cx="494914" cy="346736"/>
          </a:xfrm>
          <a:prstGeom prst="rect">
            <a:avLst/>
          </a:prstGeom>
          <a:noFill/>
          <a:ln>
            <a:noFill/>
          </a:ln>
        </p:spPr>
      </p:pic>
      <p:sp>
        <p:nvSpPr>
          <p:cNvPr id="113" name="正方形/長方形 112"/>
          <p:cNvSpPr/>
          <p:nvPr/>
        </p:nvSpPr>
        <p:spPr bwMode="auto">
          <a:xfrm>
            <a:off x="894835" y="2025835"/>
            <a:ext cx="881932" cy="210243"/>
          </a:xfrm>
          <a:prstGeom prst="rect">
            <a:avLst/>
          </a:prstGeom>
          <a:noFill/>
          <a:ln w="9525" cap="flat" cmpd="sng" algn="ctr">
            <a:noFill/>
            <a:prstDash val="solid"/>
            <a:round/>
            <a:headEnd type="none" w="med" len="med"/>
            <a:tailEnd type="none" w="med" len="med"/>
          </a:ln>
          <a:effectLst/>
        </p:spPr>
        <p:txBody>
          <a:bodyPr vert="horz" wrap="square" lIns="33973" tIns="6793" rIns="33973" bIns="6793" numCol="1" rtlCol="0" anchor="t" anchorCtr="0" compatLnSpc="1">
            <a:prstTxWarp prst="textNoShape">
              <a:avLst/>
            </a:prstTxWarp>
          </a:bodyPr>
          <a:lstStyle/>
          <a:p>
            <a:pPr marL="109907" marR="0" lvl="0" indent="-109907" algn="l" defTabSz="805982" rtl="0" eaLnBrk="1" fontAlgn="base" latinLnBrk="0" hangingPunct="1">
              <a:lnSpc>
                <a:spcPct val="100000"/>
              </a:lnSpc>
              <a:spcBef>
                <a:spcPct val="0"/>
              </a:spcBef>
              <a:spcAft>
                <a:spcPct val="0"/>
              </a:spcAft>
              <a:buClrTx/>
              <a:buSzTx/>
              <a:buFontTx/>
              <a:buNone/>
              <a:tabLst/>
              <a:defRPr/>
            </a:pPr>
            <a:r>
              <a:rPr kumimoji="1" lang="ja-JP" altLang="en-US" sz="923"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福祉・介護職員</a:t>
            </a:r>
          </a:p>
        </p:txBody>
      </p:sp>
      <p:sp>
        <p:nvSpPr>
          <p:cNvPr id="114" name="正方形/長方形 113"/>
          <p:cNvSpPr/>
          <p:nvPr/>
        </p:nvSpPr>
        <p:spPr bwMode="auto">
          <a:xfrm>
            <a:off x="8198682" y="3252218"/>
            <a:ext cx="897376" cy="210243"/>
          </a:xfrm>
          <a:prstGeom prst="rect">
            <a:avLst/>
          </a:prstGeom>
          <a:noFill/>
          <a:ln w="9525" cap="flat" cmpd="sng" algn="ctr">
            <a:noFill/>
            <a:prstDash val="solid"/>
            <a:round/>
            <a:headEnd type="none" w="med" len="med"/>
            <a:tailEnd type="none" w="med" len="med"/>
          </a:ln>
          <a:effectLst/>
        </p:spPr>
        <p:txBody>
          <a:bodyPr vert="horz" wrap="square" lIns="33973" tIns="6793" rIns="33973" bIns="6793" numCol="1" rtlCol="0" anchor="t" anchorCtr="0" compatLnSpc="1">
            <a:prstTxWarp prst="textNoShape">
              <a:avLst/>
            </a:prstTxWarp>
          </a:bodyPr>
          <a:lstStyle/>
          <a:p>
            <a:pPr marL="109907" marR="0" lvl="0" indent="-109907" algn="l" defTabSz="805982" rtl="0" eaLnBrk="1" fontAlgn="base" latinLnBrk="0" hangingPunct="1">
              <a:lnSpc>
                <a:spcPct val="100000"/>
              </a:lnSpc>
              <a:spcBef>
                <a:spcPct val="0"/>
              </a:spcBef>
              <a:spcAft>
                <a:spcPct val="0"/>
              </a:spcAft>
              <a:buClrTx/>
              <a:buSzTx/>
              <a:buFontTx/>
              <a:buNone/>
              <a:tabLst/>
              <a:defRPr/>
            </a:pPr>
            <a:r>
              <a:rPr kumimoji="1" lang="ja-JP" altLang="en-US" sz="923"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相談支援専門員</a:t>
            </a:r>
          </a:p>
        </p:txBody>
      </p:sp>
      <p:pic>
        <p:nvPicPr>
          <p:cNvPr id="111" name="図 110"/>
          <p:cNvPicPr/>
          <p:nvPr/>
        </p:nvPicPr>
        <p:blipFill>
          <a:blip r:embed="rId19">
            <a:extLst>
              <a:ext uri="{28A0092B-C50C-407E-A947-70E740481C1C}">
                <a14:useLocalDpi xmlns:a14="http://schemas.microsoft.com/office/drawing/2010/main" val="0"/>
              </a:ext>
            </a:extLst>
          </a:blip>
          <a:srcRect/>
          <a:stretch>
            <a:fillRect/>
          </a:stretch>
        </p:blipFill>
        <p:spPr bwMode="auto">
          <a:xfrm>
            <a:off x="7204323" y="4775646"/>
            <a:ext cx="503171" cy="365118"/>
          </a:xfrm>
          <a:prstGeom prst="rect">
            <a:avLst/>
          </a:prstGeom>
          <a:noFill/>
          <a:ln>
            <a:noFill/>
          </a:ln>
        </p:spPr>
      </p:pic>
      <p:pic>
        <p:nvPicPr>
          <p:cNvPr id="115" name="図 114"/>
          <p:cNvPicPr/>
          <p:nvPr/>
        </p:nvPicPr>
        <p:blipFill>
          <a:blip r:embed="rId20">
            <a:extLst>
              <a:ext uri="{28A0092B-C50C-407E-A947-70E740481C1C}">
                <a14:useLocalDpi xmlns:a14="http://schemas.microsoft.com/office/drawing/2010/main" val="0"/>
              </a:ext>
            </a:extLst>
          </a:blip>
          <a:srcRect/>
          <a:stretch>
            <a:fillRect/>
          </a:stretch>
        </p:blipFill>
        <p:spPr bwMode="auto">
          <a:xfrm>
            <a:off x="174978" y="4173156"/>
            <a:ext cx="526272" cy="388641"/>
          </a:xfrm>
          <a:prstGeom prst="rect">
            <a:avLst/>
          </a:prstGeom>
          <a:noFill/>
          <a:ln>
            <a:noFill/>
          </a:ln>
        </p:spPr>
      </p:pic>
      <p:pic>
        <p:nvPicPr>
          <p:cNvPr id="116" name="図 115"/>
          <p:cNvPicPr/>
          <p:nvPr/>
        </p:nvPicPr>
        <p:blipFill>
          <a:blip r:embed="rId21">
            <a:extLst>
              <a:ext uri="{28A0092B-C50C-407E-A947-70E740481C1C}">
                <a14:useLocalDpi xmlns:a14="http://schemas.microsoft.com/office/drawing/2010/main" val="0"/>
              </a:ext>
            </a:extLst>
          </a:blip>
          <a:srcRect/>
          <a:stretch>
            <a:fillRect/>
          </a:stretch>
        </p:blipFill>
        <p:spPr bwMode="auto">
          <a:xfrm>
            <a:off x="8378433" y="4169285"/>
            <a:ext cx="606768" cy="392513"/>
          </a:xfrm>
          <a:prstGeom prst="rect">
            <a:avLst/>
          </a:prstGeom>
          <a:noFill/>
          <a:ln>
            <a:noFill/>
          </a:ln>
        </p:spPr>
      </p:pic>
      <p:sp>
        <p:nvSpPr>
          <p:cNvPr id="117" name="正方形/長方形 116"/>
          <p:cNvSpPr/>
          <p:nvPr/>
        </p:nvSpPr>
        <p:spPr bwMode="auto">
          <a:xfrm>
            <a:off x="7274737" y="5123912"/>
            <a:ext cx="531751" cy="157176"/>
          </a:xfrm>
          <a:prstGeom prst="rect">
            <a:avLst/>
          </a:prstGeom>
          <a:noFill/>
          <a:ln w="9525" cap="flat" cmpd="sng" algn="ctr">
            <a:noFill/>
            <a:prstDash val="solid"/>
            <a:round/>
            <a:headEnd type="none" w="med" len="med"/>
            <a:tailEnd type="none" w="med" len="med"/>
          </a:ln>
          <a:effectLst/>
        </p:spPr>
        <p:txBody>
          <a:bodyPr vert="horz" wrap="square" lIns="33973" tIns="6793" rIns="33973" bIns="6793" numCol="1" rtlCol="0" anchor="t" anchorCtr="0" compatLnSpc="1">
            <a:prstTxWarp prst="textNoShape">
              <a:avLst/>
            </a:prstTxWarp>
          </a:bodyPr>
          <a:lstStyle/>
          <a:p>
            <a:pPr marL="109907" marR="0" lvl="0" indent="-109907" algn="l" defTabSz="805982" rtl="0" eaLnBrk="1" fontAlgn="base" latinLnBrk="0" hangingPunct="1">
              <a:lnSpc>
                <a:spcPct val="100000"/>
              </a:lnSpc>
              <a:spcBef>
                <a:spcPct val="0"/>
              </a:spcBef>
              <a:spcAft>
                <a:spcPct val="0"/>
              </a:spcAft>
              <a:buClrTx/>
              <a:buSzTx/>
              <a:buFontTx/>
              <a:buNone/>
              <a:tabLst/>
              <a:defRPr/>
            </a:pPr>
            <a:r>
              <a:rPr kumimoji="1" lang="ja-JP" altLang="en-US" sz="923"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ＮＰＯ</a:t>
            </a:r>
          </a:p>
        </p:txBody>
      </p:sp>
      <p:sp>
        <p:nvSpPr>
          <p:cNvPr id="118" name="正方形/長方形 117"/>
          <p:cNvSpPr/>
          <p:nvPr/>
        </p:nvSpPr>
        <p:spPr bwMode="auto">
          <a:xfrm>
            <a:off x="192032" y="4024412"/>
            <a:ext cx="620582" cy="210243"/>
          </a:xfrm>
          <a:prstGeom prst="rect">
            <a:avLst/>
          </a:prstGeom>
          <a:noFill/>
          <a:ln w="9525" cap="flat" cmpd="sng" algn="ctr">
            <a:noFill/>
            <a:prstDash val="solid"/>
            <a:round/>
            <a:headEnd type="none" w="med" len="med"/>
            <a:tailEnd type="none" w="med" len="med"/>
          </a:ln>
          <a:effectLst/>
        </p:spPr>
        <p:txBody>
          <a:bodyPr vert="horz" wrap="square" lIns="33973" tIns="6793" rIns="33973" bIns="6793" numCol="1" rtlCol="0" anchor="t" anchorCtr="0" compatLnSpc="1">
            <a:prstTxWarp prst="textNoShape">
              <a:avLst/>
            </a:prstTxWarp>
          </a:bodyPr>
          <a:lstStyle/>
          <a:p>
            <a:pPr marL="109907" marR="0" lvl="0" indent="-109907" algn="l" defTabSz="805982" rtl="0" eaLnBrk="1" fontAlgn="base" latinLnBrk="0" hangingPunct="1">
              <a:lnSpc>
                <a:spcPct val="100000"/>
              </a:lnSpc>
              <a:spcBef>
                <a:spcPct val="0"/>
              </a:spcBef>
              <a:spcAft>
                <a:spcPct val="0"/>
              </a:spcAft>
              <a:buClrTx/>
              <a:buSzTx/>
              <a:buFontTx/>
              <a:buNone/>
              <a:tabLst/>
              <a:defRPr/>
            </a:pPr>
            <a:r>
              <a:rPr kumimoji="1" lang="ja-JP" altLang="en-US" sz="923"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民生委員</a:t>
            </a:r>
          </a:p>
        </p:txBody>
      </p:sp>
      <p:sp>
        <p:nvSpPr>
          <p:cNvPr id="119" name="正方形/長方形 118"/>
          <p:cNvSpPr/>
          <p:nvPr/>
        </p:nvSpPr>
        <p:spPr bwMode="auto">
          <a:xfrm>
            <a:off x="8509603" y="4007371"/>
            <a:ext cx="531751" cy="157176"/>
          </a:xfrm>
          <a:prstGeom prst="rect">
            <a:avLst/>
          </a:prstGeom>
          <a:noFill/>
          <a:ln w="9525" cap="flat" cmpd="sng" algn="ctr">
            <a:noFill/>
            <a:prstDash val="solid"/>
            <a:round/>
            <a:headEnd type="none" w="med" len="med"/>
            <a:tailEnd type="none" w="med" len="med"/>
          </a:ln>
          <a:effectLst/>
        </p:spPr>
        <p:txBody>
          <a:bodyPr vert="horz" wrap="square" lIns="33973" tIns="6793" rIns="33973" bIns="6793" numCol="1" rtlCol="0" anchor="t" anchorCtr="0" compatLnSpc="1">
            <a:prstTxWarp prst="textNoShape">
              <a:avLst/>
            </a:prstTxWarp>
          </a:bodyPr>
          <a:lstStyle/>
          <a:p>
            <a:pPr marL="109907" marR="0" lvl="0" indent="-109907" algn="l" defTabSz="805982" rtl="0" eaLnBrk="1" fontAlgn="base" latinLnBrk="0" hangingPunct="1">
              <a:lnSpc>
                <a:spcPct val="100000"/>
              </a:lnSpc>
              <a:spcBef>
                <a:spcPct val="0"/>
              </a:spcBef>
              <a:spcAft>
                <a:spcPct val="0"/>
              </a:spcAft>
              <a:buClrTx/>
              <a:buSzTx/>
              <a:buFontTx/>
              <a:buNone/>
              <a:tabLst/>
              <a:defRPr/>
            </a:pPr>
            <a:r>
              <a:rPr kumimoji="1" lang="ja-JP" altLang="en-US" sz="923"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会社</a:t>
            </a:r>
          </a:p>
        </p:txBody>
      </p:sp>
      <p:sp>
        <p:nvSpPr>
          <p:cNvPr id="7" name="角丸四角形 6"/>
          <p:cNvSpPr/>
          <p:nvPr/>
        </p:nvSpPr>
        <p:spPr bwMode="auto">
          <a:xfrm>
            <a:off x="123184" y="5625098"/>
            <a:ext cx="2045763" cy="785957"/>
          </a:xfrm>
          <a:prstGeom prst="roundRect">
            <a:avLst/>
          </a:prstGeom>
          <a:solidFill>
            <a:schemeClr val="accent5">
              <a:lumMod val="20000"/>
              <a:lumOff val="80000"/>
            </a:schemeClr>
          </a:solidFill>
          <a:ln w="9525" cap="flat" cmpd="sng" algn="ctr">
            <a:solidFill>
              <a:schemeClr val="tx1"/>
            </a:solidFill>
            <a:prstDash val="dash"/>
            <a:round/>
            <a:headEnd type="none" w="med" len="med"/>
            <a:tailEnd type="none" w="med" len="med"/>
          </a:ln>
          <a:effectLst/>
        </p:spPr>
        <p:txBody>
          <a:bodyPr vert="horz" wrap="square" lIns="33973" tIns="6793" rIns="33973" bIns="6793" numCol="1" rtlCol="0" anchor="t" anchorCtr="0" compatLnSpc="1">
            <a:prstTxWarp prst="textNoShape">
              <a:avLst/>
            </a:prstTxWarp>
          </a:bodyPr>
          <a:lstStyle/>
          <a:p>
            <a:pPr marL="109907" marR="0" lvl="0" indent="-109907" algn="l" defTabSz="805982" rtl="0" eaLnBrk="1" fontAlgn="base" latinLnBrk="0" hangingPunct="1">
              <a:lnSpc>
                <a:spcPct val="100000"/>
              </a:lnSpc>
              <a:spcBef>
                <a:spcPct val="0"/>
              </a:spcBef>
              <a:spcAft>
                <a:spcPct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地域における様々な関係機関</a:t>
            </a:r>
            <a:endParaRPr kumimoji="1" lang="en-US" altLang="ja-JP" sz="1108" b="0"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a:p>
            <a:pPr marL="109907" marR="0" lvl="0" indent="-109907" algn="l" defTabSz="805982" rtl="0" eaLnBrk="1" fontAlgn="base" latinLnBrk="0" hangingPunct="1">
              <a:lnSpc>
                <a:spcPct val="100000"/>
              </a:lnSpc>
              <a:spcBef>
                <a:spcPct val="0"/>
              </a:spcBef>
              <a:spcAft>
                <a:spcPct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や社会資源等とそれぞれの特</a:t>
            </a:r>
            <a:endParaRPr kumimoji="1" lang="en-US" altLang="ja-JP" sz="1108" b="0"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a:p>
            <a:pPr marL="109907" marR="0" lvl="0" indent="-109907" algn="l" defTabSz="805982" rtl="0" eaLnBrk="1" fontAlgn="base" latinLnBrk="0" hangingPunct="1">
              <a:lnSpc>
                <a:spcPct val="100000"/>
              </a:lnSpc>
              <a:spcBef>
                <a:spcPct val="0"/>
              </a:spcBef>
              <a:spcAft>
                <a:spcPct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徴や強みを生かすことが重要で</a:t>
            </a:r>
            <a:endParaRPr kumimoji="1" lang="en-US" altLang="ja-JP" sz="1108" b="0"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a:p>
            <a:pPr marL="109907" marR="0" lvl="0" indent="-109907" algn="l" defTabSz="805982" rtl="0" eaLnBrk="1" fontAlgn="base" latinLnBrk="0" hangingPunct="1">
              <a:lnSpc>
                <a:spcPct val="100000"/>
              </a:lnSpc>
              <a:spcBef>
                <a:spcPct val="0"/>
              </a:spcBef>
              <a:spcAft>
                <a:spcPct val="0"/>
              </a:spcAft>
              <a:buClrTx/>
              <a:buSzTx/>
              <a:buFontTx/>
              <a:buNone/>
              <a:tabLst/>
              <a:defRPr/>
            </a:pPr>
            <a:r>
              <a:rPr kumimoji="1" lang="ja-JP" altLang="en-US" sz="1108" b="0" i="0" u="none" strike="noStrike" kern="1200" cap="none" spc="0" normalizeH="0" baseline="0" noProof="0" dirty="0">
                <a:ln>
                  <a:noFill/>
                </a:ln>
                <a:solidFill>
                  <a:prstClr val="black"/>
                </a:solidFill>
                <a:effectLst/>
                <a:uLnTx/>
                <a:uFillTx/>
                <a:latin typeface="Arial" charset="0"/>
                <a:ea typeface="ＭＳ Ｐゴシック" pitchFamily="50" charset="-128"/>
                <a:cs typeface="+mn-cs"/>
              </a:rPr>
              <a:t>ある。</a:t>
            </a:r>
            <a:endParaRPr kumimoji="1" lang="en-US" altLang="ja-JP" sz="1108" b="0" i="0" u="none" strike="noStrike" kern="1200" cap="none" spc="0" normalizeH="0" baseline="0" noProof="0" dirty="0">
              <a:ln>
                <a:noFill/>
              </a:ln>
              <a:solidFill>
                <a:prstClr val="black"/>
              </a:solidFill>
              <a:effectLst/>
              <a:uLnTx/>
              <a:uFillTx/>
              <a:latin typeface="Arial" charset="0"/>
              <a:ea typeface="ＭＳ Ｐゴシック" pitchFamily="50" charset="-128"/>
              <a:cs typeface="+mn-cs"/>
            </a:endParaRPr>
          </a:p>
        </p:txBody>
      </p:sp>
      <p:sp>
        <p:nvSpPr>
          <p:cNvPr id="6" name="楕円 5"/>
          <p:cNvSpPr/>
          <p:nvPr/>
        </p:nvSpPr>
        <p:spPr bwMode="auto">
          <a:xfrm flipH="1" flipV="1">
            <a:off x="2007184" y="5164800"/>
            <a:ext cx="91524" cy="82179"/>
          </a:xfrm>
          <a:prstGeom prst="ellipse">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33973" tIns="6793" rIns="33973" bIns="6793" numCol="1" rtlCol="0" anchor="t" anchorCtr="0" compatLnSpc="1">
            <a:prstTxWarp prst="textNoShape">
              <a:avLst/>
            </a:prstTxWarp>
          </a:bodyPr>
          <a:lstStyle/>
          <a:p>
            <a:pPr marL="109907" marR="0" lvl="0" indent="-109907" algn="l" defTabSz="805982" rtl="0" eaLnBrk="1" fontAlgn="base" latinLnBrk="0" hangingPunct="1">
              <a:lnSpc>
                <a:spcPct val="100000"/>
              </a:lnSpc>
              <a:spcBef>
                <a:spcPct val="0"/>
              </a:spcBef>
              <a:spcAft>
                <a:spcPct val="0"/>
              </a:spcAft>
              <a:buClrTx/>
              <a:buSzTx/>
              <a:buFontTx/>
              <a:buNone/>
              <a:tabLst/>
              <a:defRPr/>
            </a:pPr>
            <a:endParaRPr kumimoji="1" lang="ja-JP" altLang="en-US" sz="1108"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120" name="楕円 119"/>
          <p:cNvSpPr/>
          <p:nvPr/>
        </p:nvSpPr>
        <p:spPr bwMode="auto">
          <a:xfrm flipH="1" flipV="1">
            <a:off x="1840384" y="5314751"/>
            <a:ext cx="91524" cy="82179"/>
          </a:xfrm>
          <a:prstGeom prst="ellipse">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33973" tIns="6793" rIns="33973" bIns="6793" numCol="1" rtlCol="0" anchor="t" anchorCtr="0" compatLnSpc="1">
            <a:prstTxWarp prst="textNoShape">
              <a:avLst/>
            </a:prstTxWarp>
          </a:bodyPr>
          <a:lstStyle/>
          <a:p>
            <a:pPr marL="109907" marR="0" lvl="0" indent="-109907" algn="l" defTabSz="805982" rtl="0" eaLnBrk="1" fontAlgn="base" latinLnBrk="0" hangingPunct="1">
              <a:lnSpc>
                <a:spcPct val="100000"/>
              </a:lnSpc>
              <a:spcBef>
                <a:spcPct val="0"/>
              </a:spcBef>
              <a:spcAft>
                <a:spcPct val="0"/>
              </a:spcAft>
              <a:buClrTx/>
              <a:buSzTx/>
              <a:buFontTx/>
              <a:buNone/>
              <a:tabLst/>
              <a:defRPr/>
            </a:pPr>
            <a:endParaRPr kumimoji="1" lang="ja-JP" altLang="en-US" sz="1108"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121" name="楕円 120"/>
          <p:cNvSpPr/>
          <p:nvPr/>
        </p:nvSpPr>
        <p:spPr bwMode="auto">
          <a:xfrm flipH="1" flipV="1">
            <a:off x="1685244" y="5447594"/>
            <a:ext cx="91524" cy="82179"/>
          </a:xfrm>
          <a:prstGeom prst="ellipse">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33973" tIns="6793" rIns="33973" bIns="6793" numCol="1" rtlCol="0" anchor="t" anchorCtr="0" compatLnSpc="1">
            <a:prstTxWarp prst="textNoShape">
              <a:avLst/>
            </a:prstTxWarp>
          </a:bodyPr>
          <a:lstStyle/>
          <a:p>
            <a:pPr marL="109907" marR="0" lvl="0" indent="-109907" algn="l" defTabSz="805982" rtl="0" eaLnBrk="1" fontAlgn="base" latinLnBrk="0" hangingPunct="1">
              <a:lnSpc>
                <a:spcPct val="100000"/>
              </a:lnSpc>
              <a:spcBef>
                <a:spcPct val="0"/>
              </a:spcBef>
              <a:spcAft>
                <a:spcPct val="0"/>
              </a:spcAft>
              <a:buClrTx/>
              <a:buSzTx/>
              <a:buFontTx/>
              <a:buNone/>
              <a:tabLst/>
              <a:defRPr/>
            </a:pPr>
            <a:endParaRPr kumimoji="1" lang="ja-JP" altLang="en-US" sz="1108" b="0" i="0" u="none" strike="noStrike" kern="1200" cap="none" spc="0" normalizeH="0" baseline="0" noProof="0">
              <a:ln>
                <a:noFill/>
              </a:ln>
              <a:solidFill>
                <a:prstClr val="black"/>
              </a:solidFill>
              <a:effectLst/>
              <a:uLnTx/>
              <a:uFillTx/>
              <a:latin typeface="Arial" charset="0"/>
              <a:ea typeface="ＭＳ Ｐゴシック" pitchFamily="50" charset="-128"/>
              <a:cs typeface="+mn-cs"/>
            </a:endParaRPr>
          </a:p>
        </p:txBody>
      </p:sp>
      <p:sp>
        <p:nvSpPr>
          <p:cNvPr id="15" name="フッター プレースホルダー 14">
            <a:extLst>
              <a:ext uri="{FF2B5EF4-FFF2-40B4-BE49-F238E27FC236}">
                <a16:creationId xmlns:a16="http://schemas.microsoft.com/office/drawing/2014/main" xmlns="" id="{3467F2FF-99DF-4E3C-8B91-1EC7CE11DB2F}"/>
              </a:ext>
            </a:extLst>
          </p:cNvPr>
          <p:cNvSpPr>
            <a:spLocks noGrp="1"/>
          </p:cNvSpPr>
          <p:nvPr>
            <p:ph type="ftr" sz="quarter" idx="11"/>
          </p:nvPr>
        </p:nvSpPr>
        <p:spPr/>
        <p:txBody>
          <a:bodyPr/>
          <a:lstStyle/>
          <a:p>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6" name="スライド番号プレースホルダー 15">
            <a:extLst>
              <a:ext uri="{FF2B5EF4-FFF2-40B4-BE49-F238E27FC236}">
                <a16:creationId xmlns:a16="http://schemas.microsoft.com/office/drawing/2014/main" xmlns="" id="{E7CF5B05-D57A-48BB-9753-D97ECE49262F}"/>
              </a:ext>
            </a:extLst>
          </p:cNvPr>
          <p:cNvSpPr>
            <a:spLocks noGrp="1"/>
          </p:cNvSpPr>
          <p:nvPr>
            <p:ph type="sldNum" sz="quarter" idx="12"/>
          </p:nvPr>
        </p:nvSpPr>
        <p:spPr/>
        <p:txBody>
          <a:bodyPr/>
          <a:lstStyle/>
          <a:p>
            <a:fld id="{C8171A6E-2AF2-4A5C-899E-5446BB484105}" type="slidenum">
              <a:rPr kumimoji="1" lang="ja-JP" altLang="en-US" smtClean="0"/>
              <a:t>23</a:t>
            </a:fld>
            <a:endParaRPr kumimoji="1" lang="ja-JP" altLang="en-US"/>
          </a:p>
        </p:txBody>
      </p:sp>
    </p:spTree>
    <p:extLst>
      <p:ext uri="{BB962C8B-B14F-4D97-AF65-F5344CB8AC3E}">
        <p14:creationId xmlns:p14="http://schemas.microsoft.com/office/powerpoint/2010/main" val="2023358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xmlns="" id="{8E256C51-739E-483C-B1FA-712EC013045D}"/>
              </a:ext>
            </a:extLst>
          </p:cNvPr>
          <p:cNvSpPr>
            <a:spLocks noGrp="1"/>
          </p:cNvSpPr>
          <p:nvPr>
            <p:ph type="title"/>
          </p:nvPr>
        </p:nvSpPr>
        <p:spPr>
          <a:xfrm>
            <a:off x="611560" y="260648"/>
            <a:ext cx="8152576" cy="936104"/>
          </a:xfrm>
          <a:solidFill>
            <a:srgbClr val="FFFF00"/>
          </a:solidFill>
        </p:spPr>
        <p:txBody>
          <a:bodyPr>
            <a:noAutofit/>
          </a:bodyPr>
          <a:lstStyle/>
          <a:p>
            <a:r>
              <a:rPr lang="ja-JP" altLang="en-US" sz="3200" dirty="0">
                <a:latin typeface="ＭＳ Ｐゴシック" panose="020B0600070205080204" pitchFamily="50" charset="-128"/>
                <a:ea typeface="ＭＳ Ｐゴシック" panose="020B0600070205080204" pitchFamily="50" charset="-128"/>
              </a:rPr>
              <a:t>地域援助の具体的展開</a:t>
            </a:r>
            <a:r>
              <a:rPr lang="en-US" altLang="ja-JP" sz="3200" dirty="0">
                <a:latin typeface="ＭＳ Ｐゴシック" panose="020B0600070205080204" pitchFamily="50" charset="-128"/>
                <a:ea typeface="ＭＳ Ｐゴシック" panose="020B0600070205080204" pitchFamily="50" charset="-128"/>
              </a:rPr>
              <a:t>Ⅰ</a:t>
            </a:r>
            <a:endParaRPr lang="ja-JP" altLang="en-US" sz="2000" dirty="0">
              <a:latin typeface="ＭＳ Ｐゴシック" panose="020B0600070205080204" pitchFamily="50" charset="-128"/>
              <a:ea typeface="ＭＳ Ｐゴシック" panose="020B0600070205080204" pitchFamily="50" charset="-128"/>
            </a:endParaRPr>
          </a:p>
        </p:txBody>
      </p:sp>
      <p:graphicFrame>
        <p:nvGraphicFramePr>
          <p:cNvPr id="8" name="表 7">
            <a:extLst>
              <a:ext uri="{FF2B5EF4-FFF2-40B4-BE49-F238E27FC236}">
                <a16:creationId xmlns:a16="http://schemas.microsoft.com/office/drawing/2014/main" xmlns="" id="{D5358226-1260-46E5-9D1C-45FE21F2902C}"/>
              </a:ext>
            </a:extLst>
          </p:cNvPr>
          <p:cNvGraphicFramePr>
            <a:graphicFrameLocks noGrp="1"/>
          </p:cNvGraphicFramePr>
          <p:nvPr/>
        </p:nvGraphicFramePr>
        <p:xfrm>
          <a:off x="683568" y="1340768"/>
          <a:ext cx="7776864" cy="4608510"/>
        </p:xfrm>
        <a:graphic>
          <a:graphicData uri="http://schemas.openxmlformats.org/drawingml/2006/table">
            <a:tbl>
              <a:tblPr/>
              <a:tblGrid>
                <a:gridCol w="5256584">
                  <a:extLst>
                    <a:ext uri="{9D8B030D-6E8A-4147-A177-3AD203B41FA5}">
                      <a16:colId xmlns:a16="http://schemas.microsoft.com/office/drawing/2014/main" xmlns="" val="774860304"/>
                    </a:ext>
                  </a:extLst>
                </a:gridCol>
                <a:gridCol w="2520280">
                  <a:extLst>
                    <a:ext uri="{9D8B030D-6E8A-4147-A177-3AD203B41FA5}">
                      <a16:colId xmlns:a16="http://schemas.microsoft.com/office/drawing/2014/main" xmlns="" val="2272361605"/>
                    </a:ext>
                  </a:extLst>
                </a:gridCol>
              </a:tblGrid>
              <a:tr h="768085">
                <a:tc>
                  <a:txBody>
                    <a:bodyPr/>
                    <a:lstStyle/>
                    <a:p>
                      <a:pPr algn="l" rtl="0" fontAlgn="ctr"/>
                      <a:r>
                        <a:rPr lang="ja-JP" altLang="en-US" sz="2000" b="0" i="0" u="none" strike="noStrike">
                          <a:solidFill>
                            <a:srgbClr val="000000"/>
                          </a:solidFill>
                          <a:effectLst/>
                          <a:latin typeface="ＭＳ Ｐゴシック" panose="020B0600070205080204" pitchFamily="50" charset="-128"/>
                          <a:ea typeface="ＭＳ Ｐゴシック" panose="020B0600070205080204" pitchFamily="50" charset="-128"/>
                        </a:rPr>
                        <a:t>１　目的の共有（基本理念と達成目標）　</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ja-JP" altLang="en-US" sz="2000" b="0" i="0" u="none" strike="noStrike" dirty="0">
                          <a:solidFill>
                            <a:srgbClr val="FF0000"/>
                          </a:solidFill>
                          <a:effectLst/>
                          <a:latin typeface="ＭＳ Ｐゴシック" panose="020B0600070205080204" pitchFamily="50" charset="-128"/>
                          <a:ea typeface="ＭＳ Ｐゴシック" panose="020B0600070205080204" pitchFamily="50" charset="-128"/>
                        </a:rPr>
                        <a:t>説明３分　</a:t>
                      </a:r>
                      <a:endParaRPr lang="en-US" altLang="ja-JP" sz="2000" b="0" i="0" u="none" strike="noStrike" dirty="0">
                        <a:solidFill>
                          <a:srgbClr val="FF0000"/>
                        </a:solidFill>
                        <a:effectLst/>
                        <a:latin typeface="ＭＳ Ｐゴシック" panose="020B0600070205080204" pitchFamily="50" charset="-128"/>
                        <a:ea typeface="ＭＳ Ｐゴシック" panose="020B0600070205080204" pitchFamily="50" charset="-128"/>
                      </a:endParaRPr>
                    </a:p>
                    <a:p>
                      <a:pPr algn="l" rtl="0" fontAlgn="ctr"/>
                      <a:r>
                        <a:rPr lang="ja-JP" altLang="en-US" sz="2000" b="0" i="0" u="none" strike="noStrike" dirty="0">
                          <a:solidFill>
                            <a:srgbClr val="FF0000"/>
                          </a:solidFill>
                          <a:effectLst/>
                          <a:latin typeface="ＭＳ Ｐゴシック" panose="020B0600070205080204" pitchFamily="50" charset="-128"/>
                          <a:ea typeface="ＭＳ Ｐゴシック" panose="020B0600070205080204" pitchFamily="50" charset="-128"/>
                        </a:rPr>
                        <a:t>グループワーク　１２分</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788423692"/>
                  </a:ext>
                </a:extLst>
              </a:tr>
              <a:tr h="768085">
                <a:tc>
                  <a:txBody>
                    <a:bodyPr/>
                    <a:lstStyle/>
                    <a:p>
                      <a:pPr algn="l" rtl="0"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２　現状と課題の把握</a:t>
                      </a:r>
                      <a:endPar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rtl="0"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　　☆権利擁護機能・情報機能　</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rtl="0" fontAlgn="ctr"/>
                      <a:r>
                        <a:rPr lang="ja-JP" altLang="en-US" sz="2000" b="0" i="0" u="none" strike="noStrike" dirty="0">
                          <a:solidFill>
                            <a:srgbClr val="FF0000"/>
                          </a:solidFill>
                          <a:effectLst/>
                          <a:latin typeface="ＭＳ Ｐゴシック" panose="020B0600070205080204" pitchFamily="50" charset="-128"/>
                          <a:ea typeface="ＭＳ Ｐゴシック" panose="020B0600070205080204" pitchFamily="50" charset="-128"/>
                        </a:rPr>
                        <a:t>説明５分　</a:t>
                      </a:r>
                      <a:endParaRPr lang="en-US" altLang="ja-JP" sz="2000" b="0" i="0" u="none" strike="noStrike" dirty="0">
                        <a:solidFill>
                          <a:srgbClr val="FF0000"/>
                        </a:solidFill>
                        <a:effectLst/>
                        <a:latin typeface="ＭＳ Ｐゴシック" panose="020B0600070205080204" pitchFamily="50" charset="-128"/>
                        <a:ea typeface="ＭＳ Ｐゴシック" panose="020B0600070205080204" pitchFamily="50" charset="-128"/>
                      </a:endParaRPr>
                    </a:p>
                    <a:p>
                      <a:pPr algn="l" rtl="0" fontAlgn="ctr"/>
                      <a:r>
                        <a:rPr lang="ja-JP" altLang="en-US" sz="2000" b="0" i="0" u="none" strike="noStrike" dirty="0">
                          <a:solidFill>
                            <a:srgbClr val="FF0000"/>
                          </a:solidFill>
                          <a:effectLst/>
                          <a:latin typeface="ＭＳ Ｐゴシック" panose="020B0600070205080204" pitchFamily="50" charset="-128"/>
                          <a:ea typeface="ＭＳ Ｐゴシック" panose="020B0600070205080204" pitchFamily="50" charset="-128"/>
                        </a:rPr>
                        <a:t>グループワーク　１５分　</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70295822"/>
                  </a:ext>
                </a:extLst>
              </a:tr>
              <a:tr h="768085">
                <a:tc>
                  <a:txBody>
                    <a:bodyPr/>
                    <a:lstStyle/>
                    <a:p>
                      <a:pPr algn="l" rtl="0"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３　連携体制の把握　</a:t>
                      </a:r>
                      <a:endPar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rtl="0"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　　☆情報機能・調整機能　　　</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xmlns="" val="1156822239"/>
                  </a:ext>
                </a:extLst>
              </a:tr>
              <a:tr h="768085">
                <a:tc>
                  <a:txBody>
                    <a:bodyPr/>
                    <a:lstStyle/>
                    <a:p>
                      <a:pPr algn="l" rtl="0"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４　推進チームを組織</a:t>
                      </a:r>
                      <a:endPar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rtl="0"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　　☆調整機能　</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rtl="0" fontAlgn="ctr"/>
                      <a:r>
                        <a:rPr lang="ja-JP" altLang="en-US" sz="2000" b="0" i="0" u="none" strike="noStrike" dirty="0">
                          <a:solidFill>
                            <a:srgbClr val="FF0000"/>
                          </a:solidFill>
                          <a:effectLst/>
                          <a:latin typeface="ＭＳ Ｐゴシック" panose="020B0600070205080204" pitchFamily="50" charset="-128"/>
                          <a:ea typeface="ＭＳ Ｐゴシック" panose="020B0600070205080204" pitchFamily="50" charset="-128"/>
                        </a:rPr>
                        <a:t>説明５分　</a:t>
                      </a:r>
                      <a:endParaRPr lang="en-US" altLang="ja-JP" sz="2000" b="0" i="0" u="none" strike="noStrike" dirty="0">
                        <a:solidFill>
                          <a:srgbClr val="FF0000"/>
                        </a:solidFill>
                        <a:effectLst/>
                        <a:latin typeface="ＭＳ Ｐゴシック" panose="020B0600070205080204" pitchFamily="50" charset="-128"/>
                        <a:ea typeface="ＭＳ Ｐゴシック" panose="020B0600070205080204" pitchFamily="50" charset="-128"/>
                      </a:endParaRPr>
                    </a:p>
                    <a:p>
                      <a:pPr algn="l" rtl="0" fontAlgn="ctr"/>
                      <a:r>
                        <a:rPr lang="ja-JP" altLang="en-US" sz="2000" b="0" i="0" u="none" strike="noStrike" dirty="0">
                          <a:solidFill>
                            <a:srgbClr val="FF0000"/>
                          </a:solidFill>
                          <a:effectLst/>
                          <a:latin typeface="ＭＳ Ｐゴシック" panose="020B0600070205080204" pitchFamily="50" charset="-128"/>
                          <a:ea typeface="ＭＳ Ｐゴシック" panose="020B0600070205080204" pitchFamily="50" charset="-128"/>
                        </a:rPr>
                        <a:t>グループワーク　１５分</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74167341"/>
                  </a:ext>
                </a:extLst>
              </a:tr>
              <a:tr h="768085">
                <a:tc>
                  <a:txBody>
                    <a:bodyPr/>
                    <a:lstStyle/>
                    <a:p>
                      <a:pPr algn="l" rtl="0"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５　組織責任者との共通理解の醸成　</a:t>
                      </a:r>
                      <a:endParaRPr lang="en-US" altLang="ja-JP" sz="2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rtl="0"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　　☆調整機能</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xmlns="" val="2597251659"/>
                  </a:ext>
                </a:extLst>
              </a:tr>
              <a:tr h="768085">
                <a:tc>
                  <a:txBody>
                    <a:bodyPr/>
                    <a:lstStyle/>
                    <a:p>
                      <a:pPr algn="l" rtl="0" fontAlgn="ct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６　今年度の達成目標とスケジュール　</a:t>
                      </a:r>
                      <a:b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2000" b="0" i="0" u="none" strike="noStrike" dirty="0">
                          <a:solidFill>
                            <a:srgbClr val="000000"/>
                          </a:solidFill>
                          <a:effectLst/>
                          <a:latin typeface="ＭＳ Ｐゴシック" panose="020B0600070205080204" pitchFamily="50" charset="-128"/>
                          <a:ea typeface="ＭＳ Ｐゴシック" panose="020B0600070205080204" pitchFamily="50" charset="-128"/>
                        </a:rPr>
                        <a:t>　　☆開発機能・教育機能・評価機能</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ctr"/>
                      <a:r>
                        <a:rPr lang="ja-JP" altLang="en-US" sz="2000" b="0" i="0" u="none" strike="noStrike" dirty="0">
                          <a:solidFill>
                            <a:srgbClr val="FF0000"/>
                          </a:solidFill>
                          <a:effectLst/>
                          <a:latin typeface="ＭＳ Ｐゴシック" panose="020B0600070205080204" pitchFamily="50" charset="-128"/>
                          <a:ea typeface="ＭＳ Ｐゴシック" panose="020B0600070205080204" pitchFamily="50" charset="-128"/>
                        </a:rPr>
                        <a:t>説明５分　</a:t>
                      </a:r>
                      <a:endParaRPr lang="en-US" altLang="ja-JP" sz="2000" b="0" i="0" u="none" strike="noStrike" dirty="0">
                        <a:solidFill>
                          <a:srgbClr val="FF0000"/>
                        </a:solidFill>
                        <a:effectLst/>
                        <a:latin typeface="ＭＳ Ｐゴシック" panose="020B0600070205080204" pitchFamily="50" charset="-128"/>
                        <a:ea typeface="ＭＳ Ｐゴシック" panose="020B0600070205080204" pitchFamily="50" charset="-128"/>
                      </a:endParaRPr>
                    </a:p>
                    <a:p>
                      <a:pPr algn="l" rtl="0" fontAlgn="ctr"/>
                      <a:r>
                        <a:rPr lang="ja-JP" altLang="en-US" sz="2000" b="0" i="0" u="none" strike="noStrike" dirty="0">
                          <a:solidFill>
                            <a:srgbClr val="FF0000"/>
                          </a:solidFill>
                          <a:effectLst/>
                          <a:latin typeface="ＭＳ Ｐゴシック" panose="020B0600070205080204" pitchFamily="50" charset="-128"/>
                          <a:ea typeface="ＭＳ Ｐゴシック" panose="020B0600070205080204" pitchFamily="50" charset="-128"/>
                        </a:rPr>
                        <a:t>グループワーク　１５分</a:t>
                      </a:r>
                    </a:p>
                  </a:txBody>
                  <a:tcPr marL="4763" marR="4763" marT="476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85298778"/>
                  </a:ext>
                </a:extLst>
              </a:tr>
            </a:tbl>
          </a:graphicData>
        </a:graphic>
      </p:graphicFrame>
      <p:sp>
        <p:nvSpPr>
          <p:cNvPr id="4" name="フッター プレースホルダー 3">
            <a:extLst>
              <a:ext uri="{FF2B5EF4-FFF2-40B4-BE49-F238E27FC236}">
                <a16:creationId xmlns:a16="http://schemas.microsoft.com/office/drawing/2014/main" xmlns="" id="{DD64BAE9-9099-49B8-923E-8A8BE9E01AFE}"/>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6" name="スライド番号プレースホルダー 5">
            <a:extLst>
              <a:ext uri="{FF2B5EF4-FFF2-40B4-BE49-F238E27FC236}">
                <a16:creationId xmlns:a16="http://schemas.microsoft.com/office/drawing/2014/main" xmlns="" id="{0576F1F6-EDD2-4280-B9E4-3B6EC0EB0B2A}"/>
              </a:ext>
            </a:extLst>
          </p:cNvPr>
          <p:cNvSpPr>
            <a:spLocks noGrp="1"/>
          </p:cNvSpPr>
          <p:nvPr>
            <p:ph type="sldNum" sz="quarter" idx="12"/>
          </p:nvPr>
        </p:nvSpPr>
        <p:spPr/>
        <p:txBody>
          <a:bodyPr/>
          <a:lstStyle/>
          <a:p>
            <a:pPr>
              <a:defRPr/>
            </a:pPr>
            <a:fld id="{C993D762-CD5B-413A-A315-DE9E2B4EBB0A}" type="slidenum">
              <a:rPr lang="en-US" altLang="ja-JP" smtClean="0"/>
              <a:pPr>
                <a:defRPr/>
              </a:pPr>
              <a:t>24</a:t>
            </a:fld>
            <a:endParaRPr lang="en-US" altLang="ja-JP"/>
          </a:p>
        </p:txBody>
      </p:sp>
    </p:spTree>
    <p:extLst>
      <p:ext uri="{BB962C8B-B14F-4D97-AF65-F5344CB8AC3E}">
        <p14:creationId xmlns:p14="http://schemas.microsoft.com/office/powerpoint/2010/main" val="36057192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xmlns="" id="{8E256C51-739E-483C-B1FA-712EC013045D}"/>
              </a:ext>
            </a:extLst>
          </p:cNvPr>
          <p:cNvSpPr>
            <a:spLocks noGrp="1"/>
          </p:cNvSpPr>
          <p:nvPr>
            <p:ph type="title"/>
          </p:nvPr>
        </p:nvSpPr>
        <p:spPr>
          <a:xfrm>
            <a:off x="611560" y="260648"/>
            <a:ext cx="8152576" cy="936104"/>
          </a:xfrm>
          <a:solidFill>
            <a:srgbClr val="FFFF00"/>
          </a:solidFill>
        </p:spPr>
        <p:txBody>
          <a:bodyPr>
            <a:noAutofit/>
          </a:bodyPr>
          <a:lstStyle/>
          <a:p>
            <a:r>
              <a:rPr lang="ja-JP" altLang="en-US" sz="3200" dirty="0">
                <a:latin typeface="ＭＳ Ｐゴシック" panose="020B0600070205080204" pitchFamily="50" charset="-128"/>
                <a:ea typeface="ＭＳ Ｐゴシック" panose="020B0600070205080204" pitchFamily="50" charset="-128"/>
              </a:rPr>
              <a:t>地域援助の具体的展開</a:t>
            </a:r>
            <a:r>
              <a:rPr lang="en-US" altLang="ja-JP" sz="3200" dirty="0">
                <a:latin typeface="ＭＳ Ｐゴシック" panose="020B0600070205080204" pitchFamily="50" charset="-128"/>
                <a:ea typeface="ＭＳ Ｐゴシック" panose="020B0600070205080204" pitchFamily="50" charset="-128"/>
              </a:rPr>
              <a:t>Ⅰ</a:t>
            </a:r>
            <a:endParaRPr lang="ja-JP" altLang="en-US" sz="2000" dirty="0">
              <a:latin typeface="ＭＳ Ｐゴシック" panose="020B0600070205080204" pitchFamily="50" charset="-128"/>
              <a:ea typeface="ＭＳ Ｐゴシック" panose="020B0600070205080204" pitchFamily="50" charset="-128"/>
            </a:endParaRPr>
          </a:p>
        </p:txBody>
      </p:sp>
      <p:sp>
        <p:nvSpPr>
          <p:cNvPr id="6" name="コンテンツ プレースホルダー 5">
            <a:extLst>
              <a:ext uri="{FF2B5EF4-FFF2-40B4-BE49-F238E27FC236}">
                <a16:creationId xmlns:a16="http://schemas.microsoft.com/office/drawing/2014/main" xmlns="" id="{512717EB-5C8A-40F4-B393-8FBA14A1B835}"/>
              </a:ext>
            </a:extLst>
          </p:cNvPr>
          <p:cNvSpPr>
            <a:spLocks noGrp="1"/>
          </p:cNvSpPr>
          <p:nvPr>
            <p:ph idx="1"/>
          </p:nvPr>
        </p:nvSpPr>
        <p:spPr>
          <a:xfrm>
            <a:off x="683568" y="1556792"/>
            <a:ext cx="8064896" cy="3744416"/>
          </a:xfrm>
        </p:spPr>
        <p:txBody>
          <a:bodyPr>
            <a:normAutofit/>
          </a:bodyPr>
          <a:lstStyle/>
          <a:p>
            <a:pPr marL="0" indent="0">
              <a:buNone/>
            </a:pPr>
            <a:endParaRPr lang="en-US" altLang="ja-JP" sz="1662" kern="100" dirty="0">
              <a:solidFill>
                <a:srgbClr val="FF0000"/>
              </a:solidFill>
              <a:latin typeface="游明朝" panose="02020400000000000000" pitchFamily="18" charset="-128"/>
              <a:ea typeface="ＭＳ Ｐゴシック" panose="020B0600070205080204" pitchFamily="50" charset="-128"/>
              <a:cs typeface="Times New Roman" panose="02020603050405020304" pitchFamily="18" charset="0"/>
            </a:endParaRPr>
          </a:p>
          <a:p>
            <a:pPr marL="0" indent="0">
              <a:buNone/>
            </a:pPr>
            <a:endParaRPr lang="en-US" altLang="ja-JP" sz="1477"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marL="0" indent="0">
              <a:buNone/>
            </a:pPr>
            <a:endParaRPr lang="en-US" altLang="ja-JP"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marL="0" indent="0">
              <a:buNone/>
            </a:pPr>
            <a:endParaRPr lang="en-US" altLang="ja-JP"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marL="0" indent="0">
              <a:buNone/>
            </a:pPr>
            <a:endParaRPr kumimoji="1" lang="ja-JP" altLang="en-US" dirty="0"/>
          </a:p>
        </p:txBody>
      </p:sp>
      <p:sp>
        <p:nvSpPr>
          <p:cNvPr id="3" name="正方形/長方形 2">
            <a:extLst>
              <a:ext uri="{FF2B5EF4-FFF2-40B4-BE49-F238E27FC236}">
                <a16:creationId xmlns:a16="http://schemas.microsoft.com/office/drawing/2014/main" xmlns="" id="{3DC9D36E-D234-4417-A8FE-E816F65129F3}"/>
              </a:ext>
            </a:extLst>
          </p:cNvPr>
          <p:cNvSpPr/>
          <p:nvPr/>
        </p:nvSpPr>
        <p:spPr>
          <a:xfrm>
            <a:off x="611560" y="1605424"/>
            <a:ext cx="8064896" cy="4524315"/>
          </a:xfrm>
          <a:prstGeom prst="rect">
            <a:avLst/>
          </a:prstGeom>
          <a:ln>
            <a:solidFill>
              <a:schemeClr val="tx1"/>
            </a:solidFill>
          </a:ln>
        </p:spPr>
        <p:txBody>
          <a:bodyPr wrap="square">
            <a:spAutoFit/>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１　地域生活支援拠点（の整備）について、地域全体でその目的を共有している。</a:t>
            </a:r>
          </a:p>
          <a:p>
            <a:pPr marL="0" marR="0" lvl="0" indent="0" algn="l" defTabSz="914400" rtl="0" eaLnBrk="1" fontAlgn="base" latinLnBrk="0" hangingPunct="1">
              <a:lnSpc>
                <a:spcPct val="10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２　地域生活支援拠点（の整備）における現状と課題を整理している。</a:t>
            </a:r>
          </a:p>
          <a:p>
            <a:pPr marL="0" marR="0" lvl="0" indent="0" algn="l" defTabSz="914400" rtl="0" eaLnBrk="1" fontAlgn="base" latinLnBrk="0" hangingPunct="1">
              <a:lnSpc>
                <a:spcPct val="10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（１）地域のストレングスの整理（含　インフォーマルな資源・住民のネットワーク）</a:t>
            </a:r>
          </a:p>
          <a:p>
            <a:pPr marL="0" marR="0" lvl="0" indent="0" algn="l" defTabSz="914400" rtl="0" eaLnBrk="1" fontAlgn="base" latinLnBrk="0" hangingPunct="1">
              <a:lnSpc>
                <a:spcPct val="10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（２）個別支援を通した課題の整理・障害児者のニーズの整理</a:t>
            </a:r>
          </a:p>
          <a:p>
            <a:pPr marL="0" marR="0" lvl="0" indent="0" algn="l" defTabSz="914400" rtl="0" eaLnBrk="1" fontAlgn="base" latinLnBrk="0" hangingPunct="1">
              <a:lnSpc>
                <a:spcPct val="10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（３）機能別アセスメントによる整理</a:t>
            </a:r>
          </a:p>
          <a:p>
            <a:pPr marL="400050" marR="0" lvl="0" indent="0" algn="l" defTabSz="914400" rtl="0" eaLnBrk="1" fontAlgn="base" latinLnBrk="0" hangingPunct="1">
              <a:lnSpc>
                <a:spcPct val="10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①　相談機能　②　緊急時の受け入れ・対応の機能　③　体験の機会・場の機能　④　専門的人材の確保・養成の機能　⑤　地域の体制づくりの機能</a:t>
            </a:r>
          </a:p>
          <a:p>
            <a:pPr marL="0" marR="0" lvl="0" indent="0" algn="l" defTabSz="914400" rtl="0" eaLnBrk="1" fontAlgn="base" latinLnBrk="0" hangingPunct="1">
              <a:lnSpc>
                <a:spcPct val="10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600"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４</a:t>
            </a:r>
            <a:r>
              <a:rPr kumimoji="1" lang="ja-JP" altLang="ja-JP" sz="1600"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）関係者のヒアリングによる整理</a:t>
            </a:r>
          </a:p>
          <a:p>
            <a:pPr marL="0" marR="0" lvl="0" indent="0" algn="l" defTabSz="914400" rtl="0" eaLnBrk="1" fontAlgn="base" latinLnBrk="0" hangingPunct="1">
              <a:lnSpc>
                <a:spcPct val="10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600"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５</a:t>
            </a:r>
            <a:r>
              <a:rPr kumimoji="1" lang="ja-JP" altLang="ja-JP" sz="1600"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）協議会を活用した議論の整理</a:t>
            </a:r>
          </a:p>
          <a:p>
            <a:pPr marL="0" marR="0" lvl="0" indent="0" algn="l" defTabSz="914400" rtl="0" eaLnBrk="1" fontAlgn="base" latinLnBrk="0" hangingPunct="1">
              <a:lnSpc>
                <a:spcPct val="10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a:t>
            </a:r>
            <a:r>
              <a:rPr kumimoji="1" lang="ja-JP" altLang="en-US" sz="1600"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６</a:t>
            </a:r>
            <a:r>
              <a:rPr kumimoji="1" lang="ja-JP" altLang="ja-JP" sz="1600"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）整備（運営）方針や数値目標の整理</a:t>
            </a:r>
          </a:p>
          <a:p>
            <a:pPr marL="133350" marR="0" lvl="0" indent="-133350" algn="l" defTabSz="914400" rtl="0" eaLnBrk="1" fontAlgn="base" latinLnBrk="0" hangingPunct="1">
              <a:lnSpc>
                <a:spcPct val="10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３　地域生活支援拠点（の整備）において、各機関が重層的、相補的な連携体制を構築している。</a:t>
            </a:r>
          </a:p>
          <a:p>
            <a:pPr marL="133350" marR="0" lvl="0" indent="-133350" algn="l" defTabSz="914400" rtl="0" eaLnBrk="1" fontAlgn="base" latinLnBrk="0" hangingPunct="1">
              <a:lnSpc>
                <a:spcPct val="10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４　地域生活支援拠点（の整備）を推進するため、協議会に専門部会やプロジェクトチームを組織して、具体的取組みを検討するとともに、その検証も行っている。</a:t>
            </a:r>
          </a:p>
          <a:p>
            <a:pPr marL="133350" marR="0" lvl="0" indent="-133350" algn="l" defTabSz="914400" rtl="0" eaLnBrk="1" fontAlgn="base" latinLnBrk="0" hangingPunct="1">
              <a:lnSpc>
                <a:spcPct val="100000"/>
              </a:lnSpc>
              <a:spcBef>
                <a:spcPct val="0"/>
              </a:spcBef>
              <a:spcAft>
                <a:spcPts val="0"/>
              </a:spcAft>
              <a:buClrTx/>
              <a:buSzTx/>
              <a:buFontTx/>
              <a:buNone/>
              <a:tabLst/>
              <a:defRPr/>
            </a:pPr>
            <a:r>
              <a:rPr kumimoji="1" lang="ja-JP" altLang="ja-JP" sz="1600"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５　地域生活支援拠点（の整備）を推進するうえで、行政や関係機関の組織責任者のリーダーシップがある。</a:t>
            </a: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ja-JP" sz="1600" b="0" i="0" u="none" strike="noStrike" kern="1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rPr>
              <a:t>６　地域生活支援拠点（の整備）を推進するための計画（達成目標、戦略、スケジュール等）がある。</a:t>
            </a:r>
            <a:endParaRPr kumimoji="1" lang="ja-JP" altLang="en-US" sz="1600" b="0" i="0" u="none" strike="noStrike" kern="120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7" name="フッター プレースホルダー 6">
            <a:extLst>
              <a:ext uri="{FF2B5EF4-FFF2-40B4-BE49-F238E27FC236}">
                <a16:creationId xmlns:a16="http://schemas.microsoft.com/office/drawing/2014/main" xmlns="" id="{E83EC1E2-7C8B-4E87-A672-1098D0FF2A5A}"/>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AE416FD9-81F1-4273-9427-7A81C65CC24B}"/>
              </a:ext>
            </a:extLst>
          </p:cNvPr>
          <p:cNvSpPr>
            <a:spLocks noGrp="1"/>
          </p:cNvSpPr>
          <p:nvPr>
            <p:ph type="sldNum" sz="quarter" idx="12"/>
          </p:nvPr>
        </p:nvSpPr>
        <p:spPr/>
        <p:txBody>
          <a:bodyPr/>
          <a:lstStyle/>
          <a:p>
            <a:pPr>
              <a:defRPr/>
            </a:pPr>
            <a:fld id="{C993D762-CD5B-413A-A315-DE9E2B4EBB0A}" type="slidenum">
              <a:rPr lang="en-US" altLang="ja-JP" smtClean="0"/>
              <a:pPr>
                <a:defRPr/>
              </a:pPr>
              <a:t>25</a:t>
            </a:fld>
            <a:endParaRPr lang="en-US" altLang="ja-JP"/>
          </a:p>
        </p:txBody>
      </p:sp>
    </p:spTree>
    <p:extLst>
      <p:ext uri="{BB962C8B-B14F-4D97-AF65-F5344CB8AC3E}">
        <p14:creationId xmlns:p14="http://schemas.microsoft.com/office/powerpoint/2010/main" val="21324724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0EDA541A-927C-4F57-94E4-561D6E3BF150}"/>
              </a:ext>
            </a:extLst>
          </p:cNvPr>
          <p:cNvSpPr>
            <a:spLocks noGrp="1"/>
          </p:cNvSpPr>
          <p:nvPr>
            <p:ph type="title"/>
          </p:nvPr>
        </p:nvSpPr>
        <p:spPr>
          <a:xfrm>
            <a:off x="457200" y="136525"/>
            <a:ext cx="8229600" cy="778098"/>
          </a:xfrm>
        </p:spPr>
        <p:txBody>
          <a:bodyPr/>
          <a:lstStyle/>
          <a:p>
            <a:r>
              <a:rPr kumimoji="1" lang="ja-JP" altLang="en-US" sz="3200" dirty="0">
                <a:highlight>
                  <a:srgbClr val="FFFF00"/>
                </a:highlight>
              </a:rPr>
              <a:t>地域援助の具体的展開</a:t>
            </a:r>
            <a:r>
              <a:rPr lang="en-US" altLang="ja-JP" sz="3200" dirty="0">
                <a:highlight>
                  <a:srgbClr val="FFFF00"/>
                </a:highlight>
              </a:rPr>
              <a:t>Ⅰ</a:t>
            </a:r>
            <a:r>
              <a:rPr kumimoji="1" lang="ja-JP" altLang="en-US" sz="3200" dirty="0">
                <a:highlight>
                  <a:srgbClr val="FFFF00"/>
                </a:highlight>
              </a:rPr>
              <a:t>ワークシート</a:t>
            </a:r>
          </a:p>
        </p:txBody>
      </p:sp>
      <p:graphicFrame>
        <p:nvGraphicFramePr>
          <p:cNvPr id="5" name="コンテンツ プレースホルダー 4">
            <a:extLst>
              <a:ext uri="{FF2B5EF4-FFF2-40B4-BE49-F238E27FC236}">
                <a16:creationId xmlns:a16="http://schemas.microsoft.com/office/drawing/2014/main" xmlns="" id="{AD0FFA29-EC43-4EBD-B281-1348DCB778EC}"/>
              </a:ext>
            </a:extLst>
          </p:cNvPr>
          <p:cNvGraphicFramePr>
            <a:graphicFrameLocks noGrp="1"/>
          </p:cNvGraphicFramePr>
          <p:nvPr>
            <p:ph idx="1"/>
          </p:nvPr>
        </p:nvGraphicFramePr>
        <p:xfrm>
          <a:off x="539552" y="966438"/>
          <a:ext cx="8229600" cy="5491480"/>
        </p:xfrm>
        <a:graphic>
          <a:graphicData uri="http://schemas.openxmlformats.org/drawingml/2006/table">
            <a:tbl>
              <a:tblPr firstRow="1" bandRow="1">
                <a:tableStyleId>{5940675A-B579-460E-94D1-54222C63F5DA}</a:tableStyleId>
              </a:tblPr>
              <a:tblGrid>
                <a:gridCol w="4114800">
                  <a:extLst>
                    <a:ext uri="{9D8B030D-6E8A-4147-A177-3AD203B41FA5}">
                      <a16:colId xmlns:a16="http://schemas.microsoft.com/office/drawing/2014/main" xmlns="" val="3994682592"/>
                    </a:ext>
                  </a:extLst>
                </a:gridCol>
                <a:gridCol w="4114800">
                  <a:extLst>
                    <a:ext uri="{9D8B030D-6E8A-4147-A177-3AD203B41FA5}">
                      <a16:colId xmlns:a16="http://schemas.microsoft.com/office/drawing/2014/main" xmlns="" val="3571517384"/>
                    </a:ext>
                  </a:extLst>
                </a:gridCol>
              </a:tblGrid>
              <a:tr h="370840">
                <a:tc gridSpan="2">
                  <a:txBody>
                    <a:bodyPr/>
                    <a:lstStyle/>
                    <a:p>
                      <a:r>
                        <a:rPr kumimoji="1" lang="en-US" altLang="ja-JP" dirty="0"/>
                        <a:t>【</a:t>
                      </a:r>
                      <a:r>
                        <a:rPr kumimoji="1" lang="ja-JP" altLang="en-US" dirty="0"/>
                        <a:t>テーマ</a:t>
                      </a:r>
                      <a:r>
                        <a:rPr kumimoji="1" lang="en-US" altLang="ja-JP" dirty="0"/>
                        <a:t>】</a:t>
                      </a:r>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xmlns="" val="3259867177"/>
                  </a:ext>
                </a:extLst>
              </a:tr>
              <a:tr h="370840">
                <a:tc>
                  <a:txBody>
                    <a:bodyPr/>
                    <a:lstStyle/>
                    <a:p>
                      <a:r>
                        <a:rPr kumimoji="1" lang="ja-JP" altLang="en-US" dirty="0"/>
                        <a:t>１　目的の共有（基本理念と達成目標）</a:t>
                      </a:r>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r>
                        <a:rPr kumimoji="1" lang="ja-JP" altLang="en-US" dirty="0"/>
                        <a:t>２　現状と課題の把握</a:t>
                      </a:r>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r>
                        <a:rPr kumimoji="1" lang="ja-JP" altLang="en-US" dirty="0"/>
                        <a:t>３  連携体制の把握</a:t>
                      </a:r>
                      <a:endParaRPr kumimoji="1" lang="en-US" altLang="ja-JP" dirty="0"/>
                    </a:p>
                    <a:p>
                      <a:endParaRPr kumimoji="1" lang="en-US" altLang="ja-JP" dirty="0"/>
                    </a:p>
                    <a:p>
                      <a:endParaRPr kumimoji="1" lang="en-US" altLang="ja-JP" dirty="0"/>
                    </a:p>
                    <a:p>
                      <a:endParaRPr kumimoji="1" lang="en-US" altLang="ja-JP" dirty="0"/>
                    </a:p>
                    <a:p>
                      <a:endParaRPr kumimoji="1" lang="ja-JP" altLang="en-US" dirty="0"/>
                    </a:p>
                  </a:txBody>
                  <a:tcPr/>
                </a:tc>
                <a:tc>
                  <a:txBody>
                    <a:bodyPr/>
                    <a:lstStyle/>
                    <a:p>
                      <a:r>
                        <a:rPr kumimoji="1" lang="ja-JP" altLang="en-US" dirty="0"/>
                        <a:t>４　推進チームの組織</a:t>
                      </a:r>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r>
                        <a:rPr kumimoji="1" lang="ja-JP" altLang="en-US" dirty="0"/>
                        <a:t>５　共通理解の醸成</a:t>
                      </a:r>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r>
                        <a:rPr kumimoji="1" lang="ja-JP" altLang="en-US" dirty="0"/>
                        <a:t>６　達成目標とスケジュール</a:t>
                      </a:r>
                    </a:p>
                  </a:txBody>
                  <a:tcPr/>
                </a:tc>
                <a:extLst>
                  <a:ext uri="{0D108BD9-81ED-4DB2-BD59-A6C34878D82A}">
                    <a16:rowId xmlns:a16="http://schemas.microsoft.com/office/drawing/2014/main" xmlns="" val="2287662650"/>
                  </a:ext>
                </a:extLst>
              </a:tr>
              <a:tr h="370840">
                <a:tc gridSpan="2">
                  <a:txBody>
                    <a:bodyPr/>
                    <a:lstStyle/>
                    <a:p>
                      <a:r>
                        <a:rPr kumimoji="1" lang="en-US" altLang="ja-JP" dirty="0"/>
                        <a:t>【</a:t>
                      </a:r>
                      <a:r>
                        <a:rPr kumimoji="1" lang="ja-JP" altLang="en-US" dirty="0"/>
                        <a:t>明確になった課題／主任相談支援専門員としての役割</a:t>
                      </a:r>
                      <a:r>
                        <a:rPr kumimoji="1" lang="en-US" altLang="ja-JP" dirty="0"/>
                        <a:t>】</a:t>
                      </a:r>
                    </a:p>
                    <a:p>
                      <a:endParaRPr kumimoji="1" lang="en-US" altLang="ja-JP" dirty="0"/>
                    </a:p>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xmlns="" val="692314046"/>
                  </a:ext>
                </a:extLst>
              </a:tr>
            </a:tbl>
          </a:graphicData>
        </a:graphic>
      </p:graphicFrame>
      <p:sp>
        <p:nvSpPr>
          <p:cNvPr id="8" name="フッター プレースホルダー 7">
            <a:extLst>
              <a:ext uri="{FF2B5EF4-FFF2-40B4-BE49-F238E27FC236}">
                <a16:creationId xmlns:a16="http://schemas.microsoft.com/office/drawing/2014/main" xmlns="" id="{58998513-8E6F-42FA-88C5-70CF3D469DD8}"/>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FFC3D846-10EE-4620-BA67-1A5ABD8958B5}"/>
              </a:ext>
            </a:extLst>
          </p:cNvPr>
          <p:cNvSpPr>
            <a:spLocks noGrp="1"/>
          </p:cNvSpPr>
          <p:nvPr>
            <p:ph type="sldNum" sz="quarter" idx="12"/>
          </p:nvPr>
        </p:nvSpPr>
        <p:spPr/>
        <p:txBody>
          <a:bodyPr/>
          <a:lstStyle/>
          <a:p>
            <a:pPr>
              <a:defRPr/>
            </a:pPr>
            <a:fld id="{C993D762-CD5B-413A-A315-DE9E2B4EBB0A}" type="slidenum">
              <a:rPr lang="en-US" altLang="ja-JP" smtClean="0"/>
              <a:pPr>
                <a:defRPr/>
              </a:pPr>
              <a:t>26</a:t>
            </a:fld>
            <a:endParaRPr lang="en-US" altLang="ja-JP"/>
          </a:p>
        </p:txBody>
      </p:sp>
    </p:spTree>
    <p:extLst>
      <p:ext uri="{BB962C8B-B14F-4D97-AF65-F5344CB8AC3E}">
        <p14:creationId xmlns:p14="http://schemas.microsoft.com/office/powerpoint/2010/main" val="720326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コンテンツ プレースホルダー 10">
            <a:extLst>
              <a:ext uri="{FF2B5EF4-FFF2-40B4-BE49-F238E27FC236}">
                <a16:creationId xmlns:a16="http://schemas.microsoft.com/office/drawing/2014/main" xmlns="" id="{028CDD86-B3A6-4D19-8717-D927D21FEE98}"/>
              </a:ext>
            </a:extLst>
          </p:cNvPr>
          <p:cNvSpPr>
            <a:spLocks noGrp="1"/>
          </p:cNvSpPr>
          <p:nvPr>
            <p:ph idx="1"/>
          </p:nvPr>
        </p:nvSpPr>
        <p:spPr>
          <a:xfrm>
            <a:off x="251520" y="908720"/>
            <a:ext cx="8679305" cy="5756222"/>
          </a:xfrm>
        </p:spPr>
        <p:txBody>
          <a:bodyPr>
            <a:normAutofit fontScale="40000" lnSpcReduction="20000"/>
          </a:bodyPr>
          <a:lstStyle/>
          <a:p>
            <a:pPr marL="0" indent="0">
              <a:lnSpc>
                <a:spcPct val="120000"/>
              </a:lnSpc>
              <a:buNone/>
            </a:pPr>
            <a:r>
              <a:rPr lang="ja-JP" altLang="en-US" sz="2200" dirty="0">
                <a:latin typeface="メイリオ" panose="020B0604030504040204" pitchFamily="50" charset="-128"/>
                <a:ea typeface="メイリオ" panose="020B0604030504040204" pitchFamily="50" charset="-128"/>
              </a:rPr>
              <a:t>　</a:t>
            </a:r>
            <a:r>
              <a:rPr kumimoji="1" lang="en-US" altLang="ja-JP" sz="4000" dirty="0">
                <a:latin typeface="メイリオ" panose="020B0604030504040204" pitchFamily="50" charset="-128"/>
                <a:ea typeface="メイリオ" panose="020B0604030504040204" pitchFamily="50" charset="-128"/>
              </a:rPr>
              <a:t>S</a:t>
            </a:r>
            <a:r>
              <a:rPr lang="ja-JP" altLang="en-US" sz="4000" dirty="0">
                <a:latin typeface="メイリオ" panose="020B0604030504040204" pitchFamily="50" charset="-128"/>
                <a:ea typeface="メイリオ" panose="020B0604030504040204" pitchFamily="50" charset="-128"/>
              </a:rPr>
              <a:t>地区３市２町</a:t>
            </a:r>
            <a:r>
              <a:rPr kumimoji="1" lang="ja-JP" altLang="en-US" sz="4000" dirty="0">
                <a:latin typeface="メイリオ" panose="020B0604030504040204" pitchFamily="50" charset="-128"/>
                <a:ea typeface="メイリオ" panose="020B0604030504040204" pitchFamily="50" charset="-128"/>
              </a:rPr>
              <a:t>　人口２５万人　協議会事務局：基幹相談支援センターと幹事市町　</a:t>
            </a:r>
            <a:endParaRPr kumimoji="1" lang="en-US" altLang="ja-JP" sz="4000" dirty="0">
              <a:latin typeface="メイリオ" panose="020B0604030504040204" pitchFamily="50" charset="-128"/>
              <a:ea typeface="メイリオ" panose="020B0604030504040204" pitchFamily="50" charset="-128"/>
            </a:endParaRPr>
          </a:p>
          <a:p>
            <a:pPr marL="0" indent="0">
              <a:lnSpc>
                <a:spcPct val="120000"/>
              </a:lnSpc>
              <a:buNone/>
            </a:pPr>
            <a:r>
              <a:rPr kumimoji="1" lang="ja-JP" altLang="en-US" sz="4000" dirty="0">
                <a:latin typeface="メイリオ" panose="020B0604030504040204" pitchFamily="50" charset="-128"/>
                <a:ea typeface="メイリオ" panose="020B0604030504040204" pitchFamily="50" charset="-128"/>
              </a:rPr>
              <a:t>１）協議会に地域生活支援拠点プロジェクトを設置する（月</a:t>
            </a:r>
            <a:r>
              <a:rPr kumimoji="1" lang="en-US" altLang="ja-JP" sz="4000" dirty="0">
                <a:latin typeface="メイリオ" panose="020B0604030504040204" pitchFamily="50" charset="-128"/>
                <a:ea typeface="メイリオ" panose="020B0604030504040204" pitchFamily="50" charset="-128"/>
              </a:rPr>
              <a:t>1</a:t>
            </a:r>
            <a:r>
              <a:rPr kumimoji="1" lang="ja-JP" altLang="en-US" sz="4000" dirty="0">
                <a:latin typeface="メイリオ" panose="020B0604030504040204" pitchFamily="50" charset="-128"/>
                <a:ea typeface="メイリオ" panose="020B0604030504040204" pitchFamily="50" charset="-128"/>
              </a:rPr>
              <a:t>回開催のコア会議）。</a:t>
            </a:r>
            <a:endParaRPr kumimoji="1" lang="en-US" altLang="ja-JP" sz="4000" dirty="0">
              <a:latin typeface="メイリオ" panose="020B0604030504040204" pitchFamily="50" charset="-128"/>
              <a:ea typeface="メイリオ" panose="020B0604030504040204" pitchFamily="50" charset="-128"/>
            </a:endParaRPr>
          </a:p>
          <a:p>
            <a:pPr marL="0" indent="0">
              <a:lnSpc>
                <a:spcPct val="120000"/>
              </a:lnSpc>
              <a:buNone/>
            </a:pPr>
            <a:r>
              <a:rPr kumimoji="1" lang="ja-JP" altLang="en-US" sz="4000" dirty="0">
                <a:latin typeface="メイリオ" panose="020B0604030504040204" pitchFamily="50" charset="-128"/>
                <a:ea typeface="メイリオ" panose="020B0604030504040204" pitchFamily="50" charset="-128"/>
              </a:rPr>
              <a:t>　　⇒　協議会の定例会（基幹・委託・市町担当者）で協議する。</a:t>
            </a:r>
            <a:endParaRPr kumimoji="1" lang="en-US" altLang="ja-JP" sz="4000" dirty="0">
              <a:latin typeface="メイリオ" panose="020B0604030504040204" pitchFamily="50" charset="-128"/>
              <a:ea typeface="メイリオ" panose="020B0604030504040204" pitchFamily="50" charset="-128"/>
            </a:endParaRPr>
          </a:p>
          <a:p>
            <a:pPr marL="0" indent="0">
              <a:lnSpc>
                <a:spcPct val="120000"/>
              </a:lnSpc>
              <a:buNone/>
            </a:pPr>
            <a:r>
              <a:rPr kumimoji="1" lang="ja-JP" altLang="en-US" sz="4000" dirty="0">
                <a:latin typeface="メイリオ" panose="020B0604030504040204" pitchFamily="50" charset="-128"/>
                <a:ea typeface="メイリオ" panose="020B0604030504040204" pitchFamily="50" charset="-128"/>
              </a:rPr>
              <a:t>２）目的を明確化する。地域生活支援のための３つの柱（緊急時・平常時・地域移行）をた</a:t>
            </a:r>
            <a:endParaRPr kumimoji="1" lang="en-US" altLang="ja-JP" sz="4000" dirty="0">
              <a:latin typeface="メイリオ" panose="020B0604030504040204" pitchFamily="50" charset="-128"/>
              <a:ea typeface="メイリオ" panose="020B0604030504040204" pitchFamily="50" charset="-128"/>
            </a:endParaRPr>
          </a:p>
          <a:p>
            <a:pPr marL="0" indent="0">
              <a:lnSpc>
                <a:spcPct val="120000"/>
              </a:lnSpc>
              <a:buNone/>
            </a:pPr>
            <a:r>
              <a:rPr lang="ja-JP" altLang="en-US" sz="4000" dirty="0">
                <a:latin typeface="メイリオ" panose="020B0604030504040204" pitchFamily="50" charset="-128"/>
                <a:ea typeface="メイリオ" panose="020B0604030504040204" pitchFamily="50" charset="-128"/>
              </a:rPr>
              <a:t>　　</a:t>
            </a:r>
            <a:r>
              <a:rPr kumimoji="1" lang="ja-JP" altLang="en-US" sz="4000" dirty="0">
                <a:latin typeface="メイリオ" panose="020B0604030504040204" pitchFamily="50" charset="-128"/>
                <a:ea typeface="メイリオ" panose="020B0604030504040204" pitchFamily="50" charset="-128"/>
              </a:rPr>
              <a:t>てる。</a:t>
            </a:r>
            <a:endParaRPr kumimoji="1" lang="en-US" altLang="ja-JP" sz="4000" dirty="0">
              <a:latin typeface="メイリオ" panose="020B0604030504040204" pitchFamily="50" charset="-128"/>
              <a:ea typeface="メイリオ" panose="020B0604030504040204" pitchFamily="50" charset="-128"/>
            </a:endParaRPr>
          </a:p>
          <a:p>
            <a:pPr marL="0" indent="0">
              <a:lnSpc>
                <a:spcPct val="120000"/>
              </a:lnSpc>
              <a:buNone/>
            </a:pPr>
            <a:r>
              <a:rPr lang="ja-JP" altLang="en-US" sz="4000" dirty="0">
                <a:latin typeface="メイリオ" panose="020B0604030504040204" pitchFamily="50" charset="-128"/>
                <a:ea typeface="メイリオ" panose="020B0604030504040204" pitchFamily="50" charset="-128"/>
              </a:rPr>
              <a:t>３）実態調査（療育手帳所持者のサービス利用状況）を実施する。</a:t>
            </a:r>
            <a:endParaRPr lang="en-US" altLang="ja-JP" sz="4000" dirty="0">
              <a:latin typeface="メイリオ" panose="020B0604030504040204" pitchFamily="50" charset="-128"/>
              <a:ea typeface="メイリオ" panose="020B0604030504040204" pitchFamily="50" charset="-128"/>
            </a:endParaRPr>
          </a:p>
          <a:p>
            <a:pPr marL="0" indent="0">
              <a:lnSpc>
                <a:spcPct val="120000"/>
              </a:lnSpc>
              <a:buNone/>
            </a:pPr>
            <a:r>
              <a:rPr lang="ja-JP" altLang="en-US" sz="4000" dirty="0">
                <a:latin typeface="メイリオ" panose="020B0604030504040204" pitchFamily="50" charset="-128"/>
                <a:ea typeface="メイリオ" panose="020B0604030504040204" pitchFamily="50" charset="-128"/>
              </a:rPr>
              <a:t>　　①　サービス等を利用していない</a:t>
            </a:r>
            <a:r>
              <a:rPr lang="en-US" altLang="ja-JP" sz="4000" dirty="0">
                <a:latin typeface="メイリオ" panose="020B0604030504040204" pitchFamily="50" charset="-128"/>
                <a:ea typeface="メイリオ" panose="020B0604030504040204" pitchFamily="50" charset="-128"/>
              </a:rPr>
              <a:t>40</a:t>
            </a:r>
            <a:r>
              <a:rPr lang="ja-JP" altLang="en-US" sz="4000" dirty="0">
                <a:latin typeface="メイリオ" panose="020B0604030504040204" pitchFamily="50" charset="-128"/>
                <a:ea typeface="メイリオ" panose="020B0604030504040204" pitchFamily="50" charset="-128"/>
              </a:rPr>
              <a:t>歳以上の療育手帳所持者（最重度・重度）で介護　　</a:t>
            </a:r>
            <a:endParaRPr lang="en-US" altLang="ja-JP" sz="4000" dirty="0">
              <a:latin typeface="メイリオ" panose="020B0604030504040204" pitchFamily="50" charset="-128"/>
              <a:ea typeface="メイリオ" panose="020B0604030504040204" pitchFamily="50" charset="-128"/>
            </a:endParaRPr>
          </a:p>
          <a:p>
            <a:pPr marL="0" indent="0">
              <a:lnSpc>
                <a:spcPct val="120000"/>
              </a:lnSpc>
              <a:buNone/>
            </a:pPr>
            <a:r>
              <a:rPr lang="ja-JP" altLang="en-US" sz="4000" dirty="0">
                <a:latin typeface="メイリオ" panose="020B0604030504040204" pitchFamily="50" charset="-128"/>
                <a:ea typeface="メイリオ" panose="020B0604030504040204" pitchFamily="50" charset="-128"/>
              </a:rPr>
              <a:t>　　　　保険の利用をしていない方への訪問調査。</a:t>
            </a:r>
            <a:endParaRPr lang="en-US" altLang="ja-JP" sz="4000" dirty="0">
              <a:latin typeface="メイリオ" panose="020B0604030504040204" pitchFamily="50" charset="-128"/>
              <a:ea typeface="メイリオ" panose="020B0604030504040204" pitchFamily="50" charset="-128"/>
            </a:endParaRPr>
          </a:p>
          <a:p>
            <a:pPr marL="0" indent="0">
              <a:lnSpc>
                <a:spcPct val="120000"/>
              </a:lnSpc>
              <a:buNone/>
            </a:pPr>
            <a:r>
              <a:rPr lang="ja-JP" altLang="en-US" sz="4000" dirty="0">
                <a:latin typeface="メイリオ" panose="020B0604030504040204" pitchFamily="50" charset="-128"/>
                <a:ea typeface="メイリオ" panose="020B0604030504040204" pitchFamily="50" charset="-128"/>
              </a:rPr>
              <a:t>　　②　</a:t>
            </a:r>
            <a:r>
              <a:rPr lang="zh-TW" altLang="en-US" sz="4000" dirty="0">
                <a:latin typeface="メイリオ" panose="020B0604030504040204" pitchFamily="50" charset="-128"/>
                <a:ea typeface="メイリオ" panose="020B0604030504040204" pitchFamily="50" charset="-128"/>
              </a:rPr>
              <a:t>短期入所利用状況調査</a:t>
            </a:r>
            <a:r>
              <a:rPr lang="ja-JP" altLang="en-US" sz="4000" dirty="0">
                <a:latin typeface="メイリオ" panose="020B0604030504040204" pitchFamily="50" charset="-128"/>
                <a:ea typeface="メイリオ" panose="020B0604030504040204" pitchFamily="50" charset="-128"/>
              </a:rPr>
              <a:t>。</a:t>
            </a:r>
            <a:endParaRPr lang="en-US" altLang="ja-JP" sz="4000" dirty="0">
              <a:latin typeface="メイリオ" panose="020B0604030504040204" pitchFamily="50" charset="-128"/>
              <a:ea typeface="メイリオ" panose="020B0604030504040204" pitchFamily="50" charset="-128"/>
            </a:endParaRPr>
          </a:p>
          <a:p>
            <a:pPr marL="0" indent="0">
              <a:lnSpc>
                <a:spcPct val="120000"/>
              </a:lnSpc>
              <a:buNone/>
            </a:pPr>
            <a:r>
              <a:rPr lang="ja-JP" altLang="en-US" sz="4000" dirty="0">
                <a:latin typeface="メイリオ" panose="020B0604030504040204" pitchFamily="50" charset="-128"/>
                <a:ea typeface="メイリオ" panose="020B0604030504040204" pitchFamily="50" charset="-128"/>
              </a:rPr>
              <a:t>　　③　緊急時対応意向調査の実施。</a:t>
            </a:r>
            <a:endParaRPr lang="en-US" altLang="ja-JP" sz="4000" dirty="0">
              <a:latin typeface="メイリオ" panose="020B0604030504040204" pitchFamily="50" charset="-128"/>
              <a:ea typeface="メイリオ" panose="020B0604030504040204" pitchFamily="50" charset="-128"/>
            </a:endParaRPr>
          </a:p>
          <a:p>
            <a:pPr marL="0" indent="0">
              <a:lnSpc>
                <a:spcPct val="120000"/>
              </a:lnSpc>
              <a:buNone/>
            </a:pPr>
            <a:r>
              <a:rPr lang="ja-JP" altLang="en-US" sz="4000" dirty="0">
                <a:latin typeface="メイリオ" panose="020B0604030504040204" pitchFamily="50" charset="-128"/>
                <a:ea typeface="メイリオ" panose="020B0604030504040204" pitchFamily="50" charset="-128"/>
              </a:rPr>
              <a:t>４）関係者会議を実施（市町、委託相談支援、通所、入所、ＧＨ）する。</a:t>
            </a:r>
            <a:endParaRPr lang="en-US" altLang="ja-JP" sz="4000" dirty="0">
              <a:latin typeface="メイリオ" panose="020B0604030504040204" pitchFamily="50" charset="-128"/>
              <a:ea typeface="メイリオ" panose="020B0604030504040204" pitchFamily="50" charset="-128"/>
            </a:endParaRPr>
          </a:p>
          <a:p>
            <a:pPr marL="0" indent="0">
              <a:lnSpc>
                <a:spcPct val="120000"/>
              </a:lnSpc>
              <a:buNone/>
            </a:pPr>
            <a:r>
              <a:rPr lang="ja-JP" altLang="en-US" sz="4000" dirty="0">
                <a:latin typeface="メイリオ" panose="020B0604030504040204" pitchFamily="50" charset="-128"/>
                <a:ea typeface="メイリオ" panose="020B0604030504040204" pitchFamily="50" charset="-128"/>
              </a:rPr>
              <a:t>５）緊急時を想定した体験の場・提供の試行的な実施　（チームを編成）する。</a:t>
            </a:r>
            <a:endParaRPr lang="en-US" altLang="ja-JP" sz="4000" dirty="0">
              <a:latin typeface="メイリオ" panose="020B0604030504040204" pitchFamily="50" charset="-128"/>
              <a:ea typeface="メイリオ" panose="020B0604030504040204" pitchFamily="50" charset="-128"/>
            </a:endParaRPr>
          </a:p>
          <a:p>
            <a:pPr marL="0" indent="0">
              <a:lnSpc>
                <a:spcPct val="120000"/>
              </a:lnSpc>
              <a:buNone/>
            </a:pPr>
            <a:r>
              <a:rPr lang="ja-JP" altLang="en-US" sz="4000" dirty="0">
                <a:latin typeface="メイリオ" panose="020B0604030504040204" pitchFamily="50" charset="-128"/>
                <a:ea typeface="メイリオ" panose="020B0604030504040204" pitchFamily="50" charset="-128"/>
              </a:rPr>
              <a:t>６）指定特定相談支援事業所連絡会での勉強会を実施する。</a:t>
            </a:r>
            <a:endParaRPr lang="en-US" altLang="ja-JP" sz="4000" dirty="0">
              <a:latin typeface="メイリオ" panose="020B0604030504040204" pitchFamily="50" charset="-128"/>
              <a:ea typeface="メイリオ" panose="020B0604030504040204" pitchFamily="50" charset="-128"/>
            </a:endParaRPr>
          </a:p>
          <a:p>
            <a:pPr marL="0" indent="0">
              <a:lnSpc>
                <a:spcPct val="120000"/>
              </a:lnSpc>
              <a:buNone/>
            </a:pPr>
            <a:r>
              <a:rPr lang="ja-JP" altLang="en-US" sz="4000" dirty="0">
                <a:latin typeface="メイリオ" panose="020B0604030504040204" pitchFamily="50" charset="-128"/>
                <a:ea typeface="メイリオ" panose="020B0604030504040204" pitchFamily="50" charset="-128"/>
              </a:rPr>
              <a:t>７）地域生活支援協議会プロジェクトを拡大してコーディネート機能の明確化する。</a:t>
            </a:r>
            <a:endParaRPr lang="en-US" altLang="ja-JP" sz="4000" dirty="0">
              <a:latin typeface="メイリオ" panose="020B0604030504040204" pitchFamily="50" charset="-128"/>
              <a:ea typeface="メイリオ" panose="020B0604030504040204" pitchFamily="50" charset="-128"/>
            </a:endParaRPr>
          </a:p>
          <a:p>
            <a:pPr marL="0" indent="0">
              <a:lnSpc>
                <a:spcPct val="120000"/>
              </a:lnSpc>
              <a:buNone/>
            </a:pPr>
            <a:r>
              <a:rPr lang="ja-JP" altLang="en-US" sz="4000" dirty="0">
                <a:latin typeface="メイリオ" panose="020B0604030504040204" pitchFamily="50" charset="-128"/>
                <a:ea typeface="メイリオ" panose="020B0604030504040204" pitchFamily="50" charset="-128"/>
              </a:rPr>
              <a:t>８）地域生活支援拠点設置に向けた予算化の協議⇒　課長会議　⇒　全体会で議論。</a:t>
            </a:r>
          </a:p>
        </p:txBody>
      </p:sp>
      <p:sp>
        <p:nvSpPr>
          <p:cNvPr id="18" name="タイトル 1">
            <a:extLst>
              <a:ext uri="{FF2B5EF4-FFF2-40B4-BE49-F238E27FC236}">
                <a16:creationId xmlns:a16="http://schemas.microsoft.com/office/drawing/2014/main" xmlns="" id="{F32B7FEA-DA4E-4CE4-B91C-856BA82E9282}"/>
              </a:ext>
            </a:extLst>
          </p:cNvPr>
          <p:cNvSpPr txBox="1">
            <a:spLocks/>
          </p:cNvSpPr>
          <p:nvPr/>
        </p:nvSpPr>
        <p:spPr>
          <a:xfrm>
            <a:off x="0" y="203812"/>
            <a:ext cx="9144000" cy="560892"/>
          </a:xfrm>
          <a:prstGeom prst="rect">
            <a:avLst/>
          </a:prstGeom>
          <a:solidFill>
            <a:schemeClr val="accent2">
              <a:lumMod val="20000"/>
              <a:lumOff val="80000"/>
            </a:schemeClr>
          </a:solidFill>
        </p:spPr>
        <p:txBody>
          <a:bodyPr vert="horz" lIns="91440" tIns="45720" rIns="91440" bIns="45720" rtlCol="0" anchor="ctr">
            <a:noAutofit/>
          </a:bodyPr>
          <a:lstStyle>
            <a:lvl1pPr algn="l" defTabSz="914411"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ctr" defTabSz="685808" rtl="0" eaLnBrk="1" fontAlgn="auto" latinLnBrk="0" hangingPunct="1">
              <a:lnSpc>
                <a:spcPct val="90000"/>
              </a:lnSpc>
              <a:spcBef>
                <a:spcPct val="0"/>
              </a:spcBef>
              <a:spcAft>
                <a:spcPts val="0"/>
              </a:spcAft>
              <a:buClrTx/>
              <a:buSzTx/>
              <a:buFontTx/>
              <a:buNone/>
              <a:tabLst/>
              <a:defRPr/>
            </a:pPr>
            <a:r>
              <a:rPr kumimoji="1" lang="en-US" altLang="ja-JP" sz="2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a:t>
            </a:r>
            <a:r>
              <a:rPr kumimoji="1" lang="ja-JP" altLang="en-US" sz="2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参考資料</a:t>
            </a:r>
            <a:r>
              <a:rPr kumimoji="1" lang="en-US" altLang="ja-JP" sz="2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a:t>
            </a:r>
            <a:r>
              <a:rPr kumimoji="1" lang="ja-JP" altLang="en-US" sz="2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　</a:t>
            </a:r>
            <a:r>
              <a:rPr kumimoji="1" lang="en-US" altLang="ja-JP" sz="2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S</a:t>
            </a:r>
            <a:r>
              <a:rPr kumimoji="1" lang="ja-JP" altLang="en-US" sz="2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地区地域生活支援拠点プロジェクトの取組み</a:t>
            </a:r>
          </a:p>
        </p:txBody>
      </p:sp>
      <p:sp>
        <p:nvSpPr>
          <p:cNvPr id="6" name="フッター プレースホルダー 5">
            <a:extLst>
              <a:ext uri="{FF2B5EF4-FFF2-40B4-BE49-F238E27FC236}">
                <a16:creationId xmlns:a16="http://schemas.microsoft.com/office/drawing/2014/main" xmlns="" id="{ACEB8E47-4D23-405E-AAD0-88D984757FA3}"/>
              </a:ext>
            </a:extLst>
          </p:cNvPr>
          <p:cNvSpPr>
            <a:spLocks noGrp="1"/>
          </p:cNvSpPr>
          <p:nvPr>
            <p:ph type="ftr" sz="quarter" idx="11"/>
          </p:nvPr>
        </p:nvSpPr>
        <p:spPr/>
        <p:txBody>
          <a:bodyPr/>
          <a:lstStyle/>
          <a:p>
            <a:pPr algn="l"/>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7" name="スライド番号プレースホルダー 6">
            <a:extLst>
              <a:ext uri="{FF2B5EF4-FFF2-40B4-BE49-F238E27FC236}">
                <a16:creationId xmlns:a16="http://schemas.microsoft.com/office/drawing/2014/main" xmlns="" id="{B126E0E1-C4BA-4E95-943B-340B5F5ADE3C}"/>
              </a:ext>
            </a:extLst>
          </p:cNvPr>
          <p:cNvSpPr>
            <a:spLocks noGrp="1"/>
          </p:cNvSpPr>
          <p:nvPr>
            <p:ph type="sldNum" sz="quarter" idx="12"/>
          </p:nvPr>
        </p:nvSpPr>
        <p:spPr/>
        <p:txBody>
          <a:bodyPr/>
          <a:lstStyle/>
          <a:p>
            <a:fld id="{C2EFE2B2-396D-4F7E-8ED8-0B7563690D16}" type="slidenum">
              <a:rPr kumimoji="1" lang="ja-JP" altLang="en-US" smtClean="0"/>
              <a:t>27</a:t>
            </a:fld>
            <a:endParaRPr kumimoji="1" lang="ja-JP" altLang="en-US"/>
          </a:p>
        </p:txBody>
      </p:sp>
    </p:spTree>
    <p:extLst>
      <p:ext uri="{BB962C8B-B14F-4D97-AF65-F5344CB8AC3E}">
        <p14:creationId xmlns:p14="http://schemas.microsoft.com/office/powerpoint/2010/main" val="8863877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図表 1">
            <a:extLst>
              <a:ext uri="{FF2B5EF4-FFF2-40B4-BE49-F238E27FC236}">
                <a16:creationId xmlns:a16="http://schemas.microsoft.com/office/drawing/2014/main" xmlns="" id="{E8882249-C113-47C9-943E-5427A98D12BB}"/>
              </a:ext>
            </a:extLst>
          </p:cNvPr>
          <p:cNvGraphicFramePr/>
          <p:nvPr/>
        </p:nvGraphicFramePr>
        <p:xfrm>
          <a:off x="302963" y="1123723"/>
          <a:ext cx="8543581" cy="32768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タイトル 1">
            <a:extLst>
              <a:ext uri="{FF2B5EF4-FFF2-40B4-BE49-F238E27FC236}">
                <a16:creationId xmlns:a16="http://schemas.microsoft.com/office/drawing/2014/main" xmlns="" id="{5EEDDBBB-1298-42E6-BEF6-184C3B9B0439}"/>
              </a:ext>
            </a:extLst>
          </p:cNvPr>
          <p:cNvSpPr txBox="1">
            <a:spLocks/>
          </p:cNvSpPr>
          <p:nvPr/>
        </p:nvSpPr>
        <p:spPr>
          <a:xfrm>
            <a:off x="35496" y="260648"/>
            <a:ext cx="9144000" cy="552336"/>
          </a:xfrm>
          <a:prstGeom prst="rect">
            <a:avLst/>
          </a:prstGeom>
          <a:solidFill>
            <a:schemeClr val="accent2">
              <a:lumMod val="20000"/>
              <a:lumOff val="80000"/>
            </a:schemeClr>
          </a:solidFill>
        </p:spPr>
        <p:txBody>
          <a:bodyPr vert="horz" lIns="91440" tIns="45720" rIns="91440" bIns="45720" rtlCol="0" anchor="ctr">
            <a:noAutofit/>
          </a:bodyPr>
          <a:lstStyle>
            <a:lvl1pPr algn="l" defTabSz="914411"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ctr" defTabSz="685808" rtl="0" eaLnBrk="1" fontAlgn="auto" latinLnBrk="0" hangingPunct="1">
              <a:lnSpc>
                <a:spcPct val="90000"/>
              </a:lnSpc>
              <a:spcBef>
                <a:spcPct val="0"/>
              </a:spcBef>
              <a:spcAft>
                <a:spcPts val="0"/>
              </a:spcAft>
              <a:buClrTx/>
              <a:buSzTx/>
              <a:buFontTx/>
              <a:buNone/>
              <a:tabLst/>
              <a:defRPr/>
            </a:pPr>
            <a:r>
              <a:rPr kumimoji="1" lang="en-US" altLang="ja-JP" sz="2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a:t>
            </a:r>
            <a:r>
              <a:rPr kumimoji="1" lang="ja-JP" altLang="en-US" sz="2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参考資料</a:t>
            </a:r>
            <a:r>
              <a:rPr kumimoji="1" lang="en-US" altLang="ja-JP" sz="2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】S</a:t>
            </a:r>
            <a:r>
              <a:rPr kumimoji="1" lang="ja-JP" altLang="en-US" sz="2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地区の実態調査</a:t>
            </a:r>
          </a:p>
        </p:txBody>
      </p:sp>
      <p:sp>
        <p:nvSpPr>
          <p:cNvPr id="4" name="テキスト ボックス 3">
            <a:extLst>
              <a:ext uri="{FF2B5EF4-FFF2-40B4-BE49-F238E27FC236}">
                <a16:creationId xmlns:a16="http://schemas.microsoft.com/office/drawing/2014/main" xmlns="" id="{EB06BF5C-DCB9-4A6C-AF0B-117E7AB7D572}"/>
              </a:ext>
            </a:extLst>
          </p:cNvPr>
          <p:cNvSpPr txBox="1"/>
          <p:nvPr/>
        </p:nvSpPr>
        <p:spPr>
          <a:xfrm>
            <a:off x="134911" y="4438652"/>
            <a:ext cx="8836702" cy="184665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ja-JP" sz="1800" b="0" i="0" u="sng"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４０名の方は福祉・介護サービスを受けていない等、行政との関わりが少ない又はまったくない状況である</a:t>
            </a:r>
            <a:r>
              <a:rPr kumimoji="0" lang="ja-JP"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ことが確認された。</a:t>
            </a:r>
            <a:endParaRPr kumimoji="0"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ひとり親か両親と障害者の２人もしくは３人暮らしの家庭が約半数を占めていた。</a:t>
            </a:r>
            <a:endParaRPr kumimoji="0" lang="en-US" altLang="ja-JP"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現在、支援の手が行き届いていない障害者こそ、緊急対応になる可能性が高いことが予測され、平常時からのかかわりが重要であることを確認した。</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ja-JP" sz="2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9" name="フッター プレースホルダー 8">
            <a:extLst>
              <a:ext uri="{FF2B5EF4-FFF2-40B4-BE49-F238E27FC236}">
                <a16:creationId xmlns:a16="http://schemas.microsoft.com/office/drawing/2014/main" xmlns="" id="{C8C45E8D-193F-4D12-89C0-5CD3B02AE7B3}"/>
              </a:ext>
            </a:extLst>
          </p:cNvPr>
          <p:cNvSpPr>
            <a:spLocks noGrp="1"/>
          </p:cNvSpPr>
          <p:nvPr>
            <p:ph type="ftr" sz="quarter" idx="11"/>
          </p:nvPr>
        </p:nvSpPr>
        <p:spPr/>
        <p:txBody>
          <a:bodyPr/>
          <a:lstStyle/>
          <a:p>
            <a:pPr algn="l"/>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06FE11E4-7F27-493D-92DE-1EC2563A563D}"/>
              </a:ext>
            </a:extLst>
          </p:cNvPr>
          <p:cNvSpPr>
            <a:spLocks noGrp="1"/>
          </p:cNvSpPr>
          <p:nvPr>
            <p:ph type="sldNum" sz="quarter" idx="12"/>
          </p:nvPr>
        </p:nvSpPr>
        <p:spPr/>
        <p:txBody>
          <a:bodyPr/>
          <a:lstStyle/>
          <a:p>
            <a:fld id="{C2EFE2B2-396D-4F7E-8ED8-0B7563690D16}" type="slidenum">
              <a:rPr kumimoji="1" lang="ja-JP" altLang="en-US" smtClean="0"/>
              <a:t>28</a:t>
            </a:fld>
            <a:endParaRPr kumimoji="1" lang="ja-JP" altLang="en-US"/>
          </a:p>
        </p:txBody>
      </p:sp>
    </p:spTree>
    <p:extLst>
      <p:ext uri="{BB962C8B-B14F-4D97-AF65-F5344CB8AC3E}">
        <p14:creationId xmlns:p14="http://schemas.microsoft.com/office/powerpoint/2010/main" val="42212643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xmlns="" id="{4FAE83D1-3214-49B7-B2FE-949EC5BB6AB2}"/>
              </a:ext>
            </a:extLst>
          </p:cNvPr>
          <p:cNvSpPr>
            <a:spLocks noGrp="1"/>
          </p:cNvSpPr>
          <p:nvPr>
            <p:ph idx="1"/>
          </p:nvPr>
        </p:nvSpPr>
        <p:spPr>
          <a:xfrm>
            <a:off x="174106" y="755077"/>
            <a:ext cx="8705850" cy="616523"/>
          </a:xfrm>
        </p:spPr>
        <p:txBody>
          <a:bodyPr>
            <a:normAutofit/>
          </a:bodyPr>
          <a:lstStyle/>
          <a:p>
            <a:pPr marL="0" indent="0">
              <a:buNone/>
            </a:pPr>
            <a:r>
              <a:rPr lang="ja-JP" altLang="ja-JP" sz="1800" dirty="0"/>
              <a:t>通所施設１３か所の利用者（もしくは保護者）に対して緊急時の際の対応についての意向調査を行った。</a:t>
            </a:r>
            <a:endParaRPr kumimoji="1" lang="ja-JP" altLang="en-US" sz="1800" dirty="0"/>
          </a:p>
        </p:txBody>
      </p:sp>
      <p:sp>
        <p:nvSpPr>
          <p:cNvPr id="4" name="タイトル 1">
            <a:extLst>
              <a:ext uri="{FF2B5EF4-FFF2-40B4-BE49-F238E27FC236}">
                <a16:creationId xmlns:a16="http://schemas.microsoft.com/office/drawing/2014/main" xmlns="" id="{A717F05B-6E7E-4C8E-A5C5-B0B129E4367F}"/>
              </a:ext>
            </a:extLst>
          </p:cNvPr>
          <p:cNvSpPr txBox="1">
            <a:spLocks/>
          </p:cNvSpPr>
          <p:nvPr/>
        </p:nvSpPr>
        <p:spPr>
          <a:xfrm>
            <a:off x="0" y="116632"/>
            <a:ext cx="9144000" cy="535440"/>
          </a:xfrm>
          <a:prstGeom prst="rect">
            <a:avLst/>
          </a:prstGeom>
          <a:solidFill>
            <a:schemeClr val="accent2">
              <a:lumMod val="20000"/>
              <a:lumOff val="80000"/>
            </a:schemeClr>
          </a:solidFill>
        </p:spPr>
        <p:txBody>
          <a:bodyPr vert="horz" lIns="91440" tIns="45720" rIns="91440" bIns="45720" rtlCol="0" anchor="ctr">
            <a:noAutofit/>
          </a:bodyPr>
          <a:lstStyle>
            <a:lvl1pPr algn="l" defTabSz="914411"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ctr" defTabSz="685808" rtl="0" eaLnBrk="1" fontAlgn="auto" latinLnBrk="0" hangingPunct="1">
              <a:lnSpc>
                <a:spcPct val="90000"/>
              </a:lnSpc>
              <a:spcBef>
                <a:spcPct val="0"/>
              </a:spcBef>
              <a:spcAft>
                <a:spcPts val="0"/>
              </a:spcAft>
              <a:buClrTx/>
              <a:buSzTx/>
              <a:buFontTx/>
              <a:buNone/>
              <a:tabLst/>
              <a:defRPr/>
            </a:pPr>
            <a:r>
              <a:rPr kumimoji="1" lang="en-US" altLang="ja-JP" sz="2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a:t>
            </a:r>
            <a:r>
              <a:rPr kumimoji="1" lang="ja-JP" altLang="en-US" sz="2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参考資料］</a:t>
            </a:r>
            <a:r>
              <a:rPr kumimoji="1" lang="en-US" altLang="ja-JP" sz="2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S</a:t>
            </a:r>
            <a:r>
              <a:rPr lang="ja-JP" altLang="en-US" sz="2400" b="1" dirty="0">
                <a:solidFill>
                  <a:prstClr val="black"/>
                </a:solidFill>
                <a:latin typeface="メイリオ" panose="020B0604030504040204" pitchFamily="50" charset="-128"/>
                <a:ea typeface="メイリオ" panose="020B0604030504040204" pitchFamily="50" charset="-128"/>
              </a:rPr>
              <a:t>地区</a:t>
            </a:r>
            <a:r>
              <a:rPr kumimoji="1" lang="ja-JP" altLang="en-US" sz="2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の実態調査ー緊急時対応意向調査ー</a:t>
            </a:r>
          </a:p>
        </p:txBody>
      </p:sp>
      <p:graphicFrame>
        <p:nvGraphicFramePr>
          <p:cNvPr id="1309" name="表 1308">
            <a:extLst>
              <a:ext uri="{FF2B5EF4-FFF2-40B4-BE49-F238E27FC236}">
                <a16:creationId xmlns:a16="http://schemas.microsoft.com/office/drawing/2014/main" xmlns="" id="{BF481518-9AE4-4AFB-9831-DEAA30E4411D}"/>
              </a:ext>
            </a:extLst>
          </p:cNvPr>
          <p:cNvGraphicFramePr>
            <a:graphicFrameLocks noGrp="1"/>
          </p:cNvGraphicFramePr>
          <p:nvPr/>
        </p:nvGraphicFramePr>
        <p:xfrm>
          <a:off x="194872" y="1364105"/>
          <a:ext cx="8739269" cy="2226039"/>
        </p:xfrm>
        <a:graphic>
          <a:graphicData uri="http://schemas.openxmlformats.org/drawingml/2006/table">
            <a:tbl>
              <a:tblPr>
                <a:tableStyleId>{5C22544A-7EE6-4342-B048-85BDC9FD1C3A}</a:tableStyleId>
              </a:tblPr>
              <a:tblGrid>
                <a:gridCol w="999831">
                  <a:extLst>
                    <a:ext uri="{9D8B030D-6E8A-4147-A177-3AD203B41FA5}">
                      <a16:colId xmlns:a16="http://schemas.microsoft.com/office/drawing/2014/main" xmlns="" val="2212420446"/>
                    </a:ext>
                  </a:extLst>
                </a:gridCol>
                <a:gridCol w="999831">
                  <a:extLst>
                    <a:ext uri="{9D8B030D-6E8A-4147-A177-3AD203B41FA5}">
                      <a16:colId xmlns:a16="http://schemas.microsoft.com/office/drawing/2014/main" xmlns="" val="2437107466"/>
                    </a:ext>
                  </a:extLst>
                </a:gridCol>
                <a:gridCol w="499916">
                  <a:extLst>
                    <a:ext uri="{9D8B030D-6E8A-4147-A177-3AD203B41FA5}">
                      <a16:colId xmlns:a16="http://schemas.microsoft.com/office/drawing/2014/main" xmlns="" val="3270487330"/>
                    </a:ext>
                  </a:extLst>
                </a:gridCol>
                <a:gridCol w="499916">
                  <a:extLst>
                    <a:ext uri="{9D8B030D-6E8A-4147-A177-3AD203B41FA5}">
                      <a16:colId xmlns:a16="http://schemas.microsoft.com/office/drawing/2014/main" xmlns="" val="3992279676"/>
                    </a:ext>
                  </a:extLst>
                </a:gridCol>
                <a:gridCol w="499916">
                  <a:extLst>
                    <a:ext uri="{9D8B030D-6E8A-4147-A177-3AD203B41FA5}">
                      <a16:colId xmlns:a16="http://schemas.microsoft.com/office/drawing/2014/main" xmlns="" val="95102265"/>
                    </a:ext>
                  </a:extLst>
                </a:gridCol>
                <a:gridCol w="499916">
                  <a:extLst>
                    <a:ext uri="{9D8B030D-6E8A-4147-A177-3AD203B41FA5}">
                      <a16:colId xmlns:a16="http://schemas.microsoft.com/office/drawing/2014/main" xmlns="" val="2212646135"/>
                    </a:ext>
                  </a:extLst>
                </a:gridCol>
                <a:gridCol w="499916">
                  <a:extLst>
                    <a:ext uri="{9D8B030D-6E8A-4147-A177-3AD203B41FA5}">
                      <a16:colId xmlns:a16="http://schemas.microsoft.com/office/drawing/2014/main" xmlns="" val="2401159172"/>
                    </a:ext>
                  </a:extLst>
                </a:gridCol>
                <a:gridCol w="499916">
                  <a:extLst>
                    <a:ext uri="{9D8B030D-6E8A-4147-A177-3AD203B41FA5}">
                      <a16:colId xmlns:a16="http://schemas.microsoft.com/office/drawing/2014/main" xmlns="" val="852084286"/>
                    </a:ext>
                  </a:extLst>
                </a:gridCol>
                <a:gridCol w="499916">
                  <a:extLst>
                    <a:ext uri="{9D8B030D-6E8A-4147-A177-3AD203B41FA5}">
                      <a16:colId xmlns:a16="http://schemas.microsoft.com/office/drawing/2014/main" xmlns="" val="3743793532"/>
                    </a:ext>
                  </a:extLst>
                </a:gridCol>
                <a:gridCol w="499916">
                  <a:extLst>
                    <a:ext uri="{9D8B030D-6E8A-4147-A177-3AD203B41FA5}">
                      <a16:colId xmlns:a16="http://schemas.microsoft.com/office/drawing/2014/main" xmlns="" val="3129660264"/>
                    </a:ext>
                  </a:extLst>
                </a:gridCol>
                <a:gridCol w="499916">
                  <a:extLst>
                    <a:ext uri="{9D8B030D-6E8A-4147-A177-3AD203B41FA5}">
                      <a16:colId xmlns:a16="http://schemas.microsoft.com/office/drawing/2014/main" xmlns="" val="3311991496"/>
                    </a:ext>
                  </a:extLst>
                </a:gridCol>
                <a:gridCol w="499916">
                  <a:extLst>
                    <a:ext uri="{9D8B030D-6E8A-4147-A177-3AD203B41FA5}">
                      <a16:colId xmlns:a16="http://schemas.microsoft.com/office/drawing/2014/main" xmlns="" val="3698914005"/>
                    </a:ext>
                  </a:extLst>
                </a:gridCol>
                <a:gridCol w="499916">
                  <a:extLst>
                    <a:ext uri="{9D8B030D-6E8A-4147-A177-3AD203B41FA5}">
                      <a16:colId xmlns:a16="http://schemas.microsoft.com/office/drawing/2014/main" xmlns="" val="1995727082"/>
                    </a:ext>
                  </a:extLst>
                </a:gridCol>
                <a:gridCol w="1240531">
                  <a:extLst>
                    <a:ext uri="{9D8B030D-6E8A-4147-A177-3AD203B41FA5}">
                      <a16:colId xmlns:a16="http://schemas.microsoft.com/office/drawing/2014/main" xmlns="" val="3062259632"/>
                    </a:ext>
                  </a:extLst>
                </a:gridCol>
              </a:tblGrid>
              <a:tr h="953801">
                <a:tc>
                  <a:txBody>
                    <a:bodyPr/>
                    <a:lstStyle/>
                    <a:p>
                      <a:pPr algn="ctr" fontAlgn="ctr"/>
                      <a:r>
                        <a:rPr lang="ja-JP" altLang="en-US" sz="1600" u="none" strike="noStrike" dirty="0">
                          <a:effectLst/>
                        </a:rPr>
                        <a:t>同居家族</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zh-TW" altLang="en-US" sz="1600" u="none" strike="noStrike">
                          <a:effectLst/>
                        </a:rPr>
                        <a:t>緊急時対応家族</a:t>
                      </a:r>
                      <a:endParaRPr lang="zh-TW"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gridSpan="4">
                  <a:txBody>
                    <a:bodyPr/>
                    <a:lstStyle/>
                    <a:p>
                      <a:pPr algn="ctr" fontAlgn="ctr"/>
                      <a:r>
                        <a:rPr lang="zh-TW" altLang="en-US" sz="1600" u="none" strike="noStrike">
                          <a:effectLst/>
                        </a:rPr>
                        <a:t>緊急時対応者</a:t>
                      </a:r>
                      <a:endParaRPr lang="zh-TW"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7">
                  <a:txBody>
                    <a:bodyPr/>
                    <a:lstStyle/>
                    <a:p>
                      <a:pPr algn="ctr" fontAlgn="ctr"/>
                      <a:r>
                        <a:rPr lang="ja-JP" altLang="en-US" sz="1600" u="none" strike="noStrike" dirty="0">
                          <a:effectLst/>
                        </a:rPr>
                        <a:t>緊急時過ごす場所</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1600" u="none" strike="noStrike">
                          <a:effectLst/>
                        </a:rPr>
                        <a:t>体験の機会</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extLst>
                  <a:ext uri="{0D108BD9-81ED-4DB2-BD59-A6C34878D82A}">
                    <a16:rowId xmlns:a16="http://schemas.microsoft.com/office/drawing/2014/main" xmlns="" val="2944758666"/>
                  </a:ext>
                </a:extLst>
              </a:tr>
              <a:tr h="809438">
                <a:tc>
                  <a:txBody>
                    <a:bodyPr/>
                    <a:lstStyle/>
                    <a:p>
                      <a:pPr algn="ctr" fontAlgn="ctr"/>
                      <a:r>
                        <a:rPr lang="ja-JP" altLang="en-US" sz="1600" u="none" strike="noStrike">
                          <a:effectLst/>
                        </a:rPr>
                        <a:t>有</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ja-JP" altLang="en-US" sz="1600" u="none" strike="noStrike">
                          <a:effectLst/>
                        </a:rPr>
                        <a:t>有</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ja-JP" altLang="en-US" sz="1600" u="none" strike="noStrike">
                          <a:effectLst/>
                        </a:rPr>
                        <a:t>同居家族</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ja-JP" altLang="en-US" sz="1600" u="none" strike="noStrike">
                          <a:effectLst/>
                        </a:rPr>
                        <a:t>別居家族</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ja-JP" altLang="en-US" sz="1600" u="none" strike="noStrike">
                          <a:effectLst/>
                        </a:rPr>
                        <a:t>親戚</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ja-JP" altLang="en-US" sz="1600" u="none" strike="noStrike">
                          <a:effectLst/>
                        </a:rPr>
                        <a:t>その他</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ja-JP" altLang="en-US" sz="1600" u="none" strike="noStrike">
                          <a:effectLst/>
                        </a:rPr>
                        <a:t>同居家族</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ja-JP" altLang="en-US" sz="1600" u="none" strike="noStrike">
                          <a:effectLst/>
                        </a:rPr>
                        <a:t>別居家族</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ja-JP" altLang="en-US" sz="1600" u="none" strike="noStrike" dirty="0">
                          <a:effectLst/>
                        </a:rPr>
                        <a:t>親戚知人</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ja-JP" altLang="en-US" sz="1600" u="none" strike="noStrike" dirty="0">
                          <a:effectLst/>
                        </a:rPr>
                        <a:t>単身自宅</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ja-JP" altLang="en-US" sz="1600" u="none" strike="noStrike" dirty="0">
                          <a:solidFill>
                            <a:srgbClr val="FF0000"/>
                          </a:solidFill>
                          <a:effectLst/>
                        </a:rPr>
                        <a:t>入所</a:t>
                      </a:r>
                      <a:endParaRPr lang="ja-JP" altLang="en-US" sz="16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en-US" sz="1600" u="none" strike="noStrike" dirty="0">
                          <a:solidFill>
                            <a:srgbClr val="FF0000"/>
                          </a:solidFill>
                          <a:effectLst/>
                        </a:rPr>
                        <a:t>GH</a:t>
                      </a:r>
                      <a:endParaRPr lang="en-US" sz="16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ja-JP" altLang="en-US" sz="1600" u="none" strike="noStrike">
                          <a:effectLst/>
                        </a:rPr>
                        <a:t>その他</a:t>
                      </a:r>
                      <a:endParaRPr lang="ja-JP" altLang="en-US" sz="1600" b="0" i="0" u="none" strike="noStrike">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ja-JP" altLang="en-US" sz="1600" u="none" strike="noStrike" dirty="0">
                          <a:solidFill>
                            <a:srgbClr val="FF0000"/>
                          </a:solidFill>
                          <a:effectLst/>
                        </a:rPr>
                        <a:t>利用希望</a:t>
                      </a:r>
                      <a:endParaRPr lang="ja-JP" altLang="en-US" sz="16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3846" marR="3846" marT="3846" marB="0" anchor="ctr"/>
                </a:tc>
                <a:extLst>
                  <a:ext uri="{0D108BD9-81ED-4DB2-BD59-A6C34878D82A}">
                    <a16:rowId xmlns:a16="http://schemas.microsoft.com/office/drawing/2014/main" xmlns="" val="1907694462"/>
                  </a:ext>
                </a:extLst>
              </a:tr>
              <a:tr h="462800">
                <a:tc>
                  <a:txBody>
                    <a:bodyPr/>
                    <a:lstStyle/>
                    <a:p>
                      <a:pPr algn="ctr" fontAlgn="ctr"/>
                      <a:r>
                        <a:rPr lang="en-US" altLang="ja-JP" sz="2400" u="none" strike="noStrike" dirty="0">
                          <a:effectLst/>
                        </a:rPr>
                        <a:t>225</a:t>
                      </a:r>
                      <a:endParaRPr lang="en-US" altLang="ja-JP"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en-US" altLang="ja-JP" sz="2400" u="none" strike="noStrike" dirty="0">
                          <a:effectLst/>
                        </a:rPr>
                        <a:t>135</a:t>
                      </a:r>
                      <a:endParaRPr lang="en-US" altLang="ja-JP"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en-US" altLang="ja-JP" sz="2400" u="none" strike="noStrike" dirty="0">
                          <a:effectLst/>
                        </a:rPr>
                        <a:t>108</a:t>
                      </a:r>
                      <a:endParaRPr lang="en-US" altLang="ja-JP"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en-US" altLang="ja-JP" sz="2400" u="none" strike="noStrike" dirty="0">
                          <a:effectLst/>
                        </a:rPr>
                        <a:t>36</a:t>
                      </a:r>
                      <a:endParaRPr lang="en-US" altLang="ja-JP"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en-US" altLang="ja-JP" sz="2400" u="none" strike="noStrike" dirty="0">
                          <a:effectLst/>
                        </a:rPr>
                        <a:t>9</a:t>
                      </a:r>
                      <a:endParaRPr lang="en-US" altLang="ja-JP"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en-US" altLang="ja-JP" sz="2400" u="none" strike="noStrike" dirty="0">
                          <a:effectLst/>
                        </a:rPr>
                        <a:t>7</a:t>
                      </a:r>
                      <a:endParaRPr lang="en-US" altLang="ja-JP"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en-US" altLang="ja-JP" sz="2400" u="none" strike="noStrike" dirty="0">
                          <a:effectLst/>
                        </a:rPr>
                        <a:t>110</a:t>
                      </a:r>
                      <a:endParaRPr lang="en-US" altLang="ja-JP"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en-US" altLang="ja-JP" sz="2400" u="none" strike="noStrike" dirty="0">
                          <a:effectLst/>
                        </a:rPr>
                        <a:t>14</a:t>
                      </a:r>
                      <a:endParaRPr lang="en-US" altLang="ja-JP"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en-US" altLang="ja-JP" sz="2400" u="none" strike="noStrike" dirty="0">
                          <a:effectLst/>
                        </a:rPr>
                        <a:t>4</a:t>
                      </a:r>
                      <a:endParaRPr lang="en-US" altLang="ja-JP"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en-US" altLang="ja-JP" sz="2400" u="none" strike="noStrike" dirty="0">
                          <a:effectLst/>
                        </a:rPr>
                        <a:t>13</a:t>
                      </a:r>
                      <a:endParaRPr lang="en-US" altLang="ja-JP"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en-US" altLang="ja-JP" sz="2400" u="none" strike="noStrike" dirty="0">
                          <a:solidFill>
                            <a:srgbClr val="FF0000"/>
                          </a:solidFill>
                          <a:effectLst/>
                        </a:rPr>
                        <a:t>74</a:t>
                      </a:r>
                      <a:endParaRPr lang="en-US" altLang="ja-JP" sz="24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en-US" altLang="ja-JP" sz="2400" u="none" strike="noStrike" dirty="0">
                          <a:solidFill>
                            <a:srgbClr val="FF0000"/>
                          </a:solidFill>
                          <a:effectLst/>
                        </a:rPr>
                        <a:t>53</a:t>
                      </a:r>
                      <a:endParaRPr lang="en-US" altLang="ja-JP" sz="24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en-US" altLang="ja-JP" sz="2400" u="none" strike="noStrike" dirty="0">
                          <a:effectLst/>
                        </a:rPr>
                        <a:t>4</a:t>
                      </a:r>
                      <a:endParaRPr lang="en-US" altLang="ja-JP" sz="24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846" marR="3846" marT="3846" marB="0" anchor="ctr"/>
                </a:tc>
                <a:tc>
                  <a:txBody>
                    <a:bodyPr/>
                    <a:lstStyle/>
                    <a:p>
                      <a:pPr algn="ctr" fontAlgn="ctr"/>
                      <a:r>
                        <a:rPr lang="en-US" altLang="ja-JP" sz="2400" u="none" strike="noStrike" dirty="0">
                          <a:solidFill>
                            <a:srgbClr val="FF0000"/>
                          </a:solidFill>
                          <a:effectLst/>
                        </a:rPr>
                        <a:t>158</a:t>
                      </a:r>
                      <a:endParaRPr lang="en-US" altLang="ja-JP" sz="24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3846" marR="3846" marT="3846" marB="0" anchor="ctr"/>
                </a:tc>
                <a:extLst>
                  <a:ext uri="{0D108BD9-81ED-4DB2-BD59-A6C34878D82A}">
                    <a16:rowId xmlns:a16="http://schemas.microsoft.com/office/drawing/2014/main" xmlns="" val="3024298362"/>
                  </a:ext>
                </a:extLst>
              </a:tr>
            </a:tbl>
          </a:graphicData>
        </a:graphic>
      </p:graphicFrame>
      <p:sp>
        <p:nvSpPr>
          <p:cNvPr id="319" name="テキスト ボックス 318">
            <a:extLst>
              <a:ext uri="{FF2B5EF4-FFF2-40B4-BE49-F238E27FC236}">
                <a16:creationId xmlns:a16="http://schemas.microsoft.com/office/drawing/2014/main" xmlns="" id="{93929780-9078-4B5A-89C8-B0B6A374ED12}"/>
              </a:ext>
            </a:extLst>
          </p:cNvPr>
          <p:cNvSpPr txBox="1"/>
          <p:nvPr/>
        </p:nvSpPr>
        <p:spPr>
          <a:xfrm>
            <a:off x="107504" y="3645024"/>
            <a:ext cx="8844024" cy="2800767"/>
          </a:xfrm>
          <a:prstGeom prst="rect">
            <a:avLst/>
          </a:prstGeom>
          <a:noFill/>
          <a:ln>
            <a:solidFill>
              <a:schemeClr val="accent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0" lang="ja-JP" altLang="ja-JP"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回答を得た２４１名のうち、家族と同居している方は２２５名</a:t>
            </a:r>
            <a:r>
              <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0" lang="ja-JP" altLang="ja-JP"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緊急時に対応できる家族がいると答えた方が１３５名。一方で、緊急時過ごす場所と</a:t>
            </a:r>
            <a:r>
              <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し</a:t>
            </a:r>
            <a:r>
              <a:rPr kumimoji="0" lang="ja-JP" altLang="ja-JP"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て</a:t>
            </a:r>
            <a:r>
              <a:rPr kumimoji="0" lang="ja-JP" altLang="ja-JP" sz="1600" b="0" i="0" u="sng"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入所施設やグループホームを希望する人</a:t>
            </a:r>
            <a:r>
              <a:rPr kumimoji="0" lang="ja-JP" altLang="en-US" sz="1600" b="0" i="0" u="sng"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が</a:t>
            </a:r>
            <a:r>
              <a:rPr kumimoji="0" lang="ja-JP" altLang="ja-JP" sz="1600" b="0" i="0" u="sng"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１２７名</a:t>
            </a:r>
            <a:r>
              <a:rPr kumimoji="0" lang="ja-JP" altLang="en-US" sz="1600" b="0" i="0" u="sng"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endParaRPr kumimoji="0" lang="en-US" altLang="ja-JP"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0" lang="ja-JP" altLang="ja-JP"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緊急時は家族で対応するが約半数</a:t>
            </a:r>
            <a:r>
              <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だが</a:t>
            </a:r>
            <a:r>
              <a:rPr kumimoji="0" lang="ja-JP" altLang="ja-JP"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、アンケートの回答内容をみると、</a:t>
            </a:r>
            <a:r>
              <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日常的に親族に</a:t>
            </a:r>
            <a:r>
              <a:rPr kumimoji="0" lang="ja-JP" altLang="ja-JP"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緊急時の対応を依頼しているとは限らず、期待値で「きっと面倒を見てくれるだろう」と</a:t>
            </a:r>
            <a:r>
              <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の思いからくる</a:t>
            </a:r>
            <a:r>
              <a:rPr kumimoji="0" lang="ja-JP" altLang="ja-JP"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回答も</a:t>
            </a:r>
            <a:r>
              <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あった。</a:t>
            </a:r>
            <a:r>
              <a:rPr kumimoji="0" lang="ja-JP" altLang="ja-JP"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中には、「本人への対応が難しいから人には頼めない」との回答もあり、施設利用等の発想</a:t>
            </a:r>
            <a:r>
              <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が</a:t>
            </a:r>
            <a:r>
              <a:rPr kumimoji="0" lang="ja-JP" altLang="ja-JP"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持てない家族がいること</a:t>
            </a:r>
            <a:r>
              <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も</a:t>
            </a:r>
            <a:r>
              <a:rPr kumimoji="0" lang="ja-JP" altLang="ja-JP"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想定された。また、</a:t>
            </a:r>
            <a:r>
              <a:rPr kumimoji="0" lang="ja-JP" altLang="ja-JP" sz="1600" b="0" i="0" u="sng"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入所施設等の体験の機会があれば利用したいと希望する人が、１５８</a:t>
            </a:r>
            <a:r>
              <a:rPr kumimoji="0" lang="ja-JP" altLang="en-US" sz="1600" b="0" i="0" u="sng"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名であった。</a:t>
            </a:r>
            <a:endParaRPr kumimoji="0" lang="en-US" altLang="ja-JP"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a:t>
            </a:r>
            <a:r>
              <a:rPr kumimoji="0" lang="ja-JP" altLang="ja-JP" sz="1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平</a:t>
            </a:r>
            <a:r>
              <a:rPr kumimoji="0" lang="ja-JP" altLang="en-US" sz="1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常</a:t>
            </a:r>
            <a:r>
              <a:rPr kumimoji="0" lang="ja-JP" altLang="ja-JP" sz="1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時からの体験の機会をどのように提供していくかの検討が必要。</a:t>
            </a:r>
            <a:endParaRPr kumimoji="0" lang="en-US" altLang="ja-JP" sz="1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⇒地域生活支援拠点等の整備における緊急時を想定した「体験の場・機会」を試行的に実施する。</a:t>
            </a:r>
          </a:p>
        </p:txBody>
      </p:sp>
      <p:sp>
        <p:nvSpPr>
          <p:cNvPr id="8" name="フッター プレースホルダー 7">
            <a:extLst>
              <a:ext uri="{FF2B5EF4-FFF2-40B4-BE49-F238E27FC236}">
                <a16:creationId xmlns:a16="http://schemas.microsoft.com/office/drawing/2014/main" xmlns="" id="{BC3809C2-8ABA-44E1-85D5-64BE039C9666}"/>
              </a:ext>
            </a:extLst>
          </p:cNvPr>
          <p:cNvSpPr>
            <a:spLocks noGrp="1"/>
          </p:cNvSpPr>
          <p:nvPr>
            <p:ph type="ftr" sz="quarter" idx="11"/>
          </p:nvPr>
        </p:nvSpPr>
        <p:spPr/>
        <p:txBody>
          <a:bodyPr/>
          <a:lstStyle/>
          <a:p>
            <a:pPr algn="l"/>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DF7CCEA3-ECA9-4E21-87EE-225B8C6998AB}"/>
              </a:ext>
            </a:extLst>
          </p:cNvPr>
          <p:cNvSpPr>
            <a:spLocks noGrp="1"/>
          </p:cNvSpPr>
          <p:nvPr>
            <p:ph type="sldNum" sz="quarter" idx="12"/>
          </p:nvPr>
        </p:nvSpPr>
        <p:spPr/>
        <p:txBody>
          <a:bodyPr/>
          <a:lstStyle/>
          <a:p>
            <a:fld id="{C2EFE2B2-396D-4F7E-8ED8-0B7563690D16}" type="slidenum">
              <a:rPr kumimoji="1" lang="ja-JP" altLang="en-US" smtClean="0"/>
              <a:t>29</a:t>
            </a:fld>
            <a:endParaRPr kumimoji="1" lang="ja-JP" altLang="en-US"/>
          </a:p>
        </p:txBody>
      </p:sp>
    </p:spTree>
    <p:extLst>
      <p:ext uri="{BB962C8B-B14F-4D97-AF65-F5344CB8AC3E}">
        <p14:creationId xmlns:p14="http://schemas.microsoft.com/office/powerpoint/2010/main" val="2365109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highlight>
                  <a:srgbClr val="FFFF00"/>
                </a:highlight>
                <a:latin typeface="+mj-ea"/>
              </a:rPr>
              <a:t>演習の獲得目標</a:t>
            </a:r>
          </a:p>
        </p:txBody>
      </p:sp>
      <p:sp>
        <p:nvSpPr>
          <p:cNvPr id="3" name="コンテンツ プレースホルダー 2"/>
          <p:cNvSpPr>
            <a:spLocks noGrp="1"/>
          </p:cNvSpPr>
          <p:nvPr>
            <p:ph idx="1"/>
          </p:nvPr>
        </p:nvSpPr>
        <p:spPr>
          <a:xfrm>
            <a:off x="323528" y="1600201"/>
            <a:ext cx="8363272" cy="3412976"/>
          </a:xfrm>
        </p:spPr>
        <p:txBody>
          <a:bodyPr/>
          <a:lstStyle/>
          <a:p>
            <a:r>
              <a:rPr lang="ja-JP" altLang="en-US" dirty="0"/>
              <a:t>協議会を活用した地域課題の把握方法、地域づくりに向けた具体的な取組内容等に係る必要な知識・技術を習得する。</a:t>
            </a:r>
            <a:endParaRPr lang="en-US" altLang="ja-JP" dirty="0"/>
          </a:p>
          <a:p>
            <a:r>
              <a:rPr lang="ja-JP" altLang="en-US" dirty="0"/>
              <a:t>主任相談支援専門員として、協議会運営に必要な視点や方法について習得する</a:t>
            </a:r>
            <a:r>
              <a:rPr kumimoji="1" lang="ja-JP" altLang="en-US" dirty="0"/>
              <a:t>。</a:t>
            </a:r>
            <a:endParaRPr kumimoji="1" lang="en-US" altLang="ja-JP" dirty="0"/>
          </a:p>
          <a:p>
            <a:r>
              <a:rPr lang="ja-JP" altLang="en-US" dirty="0"/>
              <a:t>主任相談支援専門員として、地域住民や関係機関との関係構築方法について習得する。</a:t>
            </a:r>
            <a:endParaRPr kumimoji="1" lang="ja-JP" altLang="en-US" dirty="0"/>
          </a:p>
        </p:txBody>
      </p:sp>
      <p:sp>
        <p:nvSpPr>
          <p:cNvPr id="7" name="フッター プレースホルダー 6">
            <a:extLst>
              <a:ext uri="{FF2B5EF4-FFF2-40B4-BE49-F238E27FC236}">
                <a16:creationId xmlns:a16="http://schemas.microsoft.com/office/drawing/2014/main" xmlns="" id="{C52CAAAF-EB3D-41E6-9B2E-FD76B24533FB}"/>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スライド番号プレースホルダー 7">
            <a:extLst>
              <a:ext uri="{FF2B5EF4-FFF2-40B4-BE49-F238E27FC236}">
                <a16:creationId xmlns:a16="http://schemas.microsoft.com/office/drawing/2014/main" xmlns="" id="{CAFC420A-0866-4C55-8B25-F64F4B470CE1}"/>
              </a:ext>
            </a:extLst>
          </p:cNvPr>
          <p:cNvSpPr>
            <a:spLocks noGrp="1"/>
          </p:cNvSpPr>
          <p:nvPr>
            <p:ph type="sldNum" sz="quarter" idx="12"/>
          </p:nvPr>
        </p:nvSpPr>
        <p:spPr/>
        <p:txBody>
          <a:bodyPr/>
          <a:lstStyle/>
          <a:p>
            <a:pPr>
              <a:defRPr/>
            </a:pPr>
            <a:fld id="{C993D762-CD5B-413A-A315-DE9E2B4EBB0A}" type="slidenum">
              <a:rPr lang="en-US" altLang="ja-JP" smtClean="0"/>
              <a:pPr>
                <a:defRPr/>
              </a:pPr>
              <a:t>3</a:t>
            </a:fld>
            <a:endParaRPr lang="en-US" altLang="ja-JP"/>
          </a:p>
        </p:txBody>
      </p:sp>
    </p:spTree>
    <p:extLst>
      <p:ext uri="{BB962C8B-B14F-4D97-AF65-F5344CB8AC3E}">
        <p14:creationId xmlns:p14="http://schemas.microsoft.com/office/powerpoint/2010/main" val="23176377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xmlns="" id="{33AA37F8-9EBD-4127-B336-3A076FCD0D21}"/>
              </a:ext>
            </a:extLst>
          </p:cNvPr>
          <p:cNvSpPr txBox="1">
            <a:spLocks noChangeArrowheads="1"/>
          </p:cNvSpPr>
          <p:nvPr/>
        </p:nvSpPr>
        <p:spPr bwMode="auto">
          <a:xfrm>
            <a:off x="2886075" y="816610"/>
            <a:ext cx="3571875" cy="6019800"/>
          </a:xfrm>
          <a:prstGeom prst="rect">
            <a:avLst/>
          </a:prstGeom>
          <a:solidFill>
            <a:srgbClr val="FFFFFF"/>
          </a:solidFill>
          <a:ln w="57150">
            <a:solidFill>
              <a:srgbClr val="FF0000"/>
            </a:solidFill>
            <a:miter lim="800000"/>
            <a:headEnd/>
            <a:tailEnd/>
          </a:ln>
        </p:spPr>
        <p:txBody>
          <a:bodyPr rot="0" vert="horz" wrap="square" lIns="91440" tIns="45720" rIns="91440" bIns="45720" anchor="t"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地域生活支援拠点に必要な機能</a:t>
            </a:r>
            <a:endParaRPr kumimoji="0"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50" b="1"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a:t>
            </a:r>
            <a:r>
              <a:rPr kumimoji="0" lang="ja-JP" altLang="en-US" sz="1050" b="1" i="0" u="none" strike="noStrike" kern="100" cap="none" spc="0" normalizeH="0" baseline="0" noProof="0" dirty="0">
                <a:ln>
                  <a:noFill/>
                </a:ln>
                <a:solidFill>
                  <a:srgbClr val="FF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緊急時</a:t>
            </a:r>
            <a:r>
              <a:rPr kumimoji="0" lang="ja-JP" altLang="en-US" sz="1050" b="1"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および</a:t>
            </a:r>
            <a:r>
              <a:rPr kumimoji="0" lang="ja-JP" altLang="en-US" sz="1050" b="1" i="0" u="none" strike="noStrike" kern="100" cap="none" spc="0" normalizeH="0" baseline="0" noProof="0" dirty="0">
                <a:ln>
                  <a:noFill/>
                </a:ln>
                <a:solidFill>
                  <a:srgbClr val="4472C4"/>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平常時</a:t>
            </a:r>
            <a:r>
              <a:rPr kumimoji="0" lang="ja-JP" altLang="en-US" sz="1050" b="1"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の取組）</a:t>
            </a:r>
            <a:endParaRPr kumimoji="0"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〇</a:t>
            </a:r>
            <a:r>
              <a:rPr kumimoji="0" lang="ja-JP" altLang="en-US" sz="1100" b="0" i="0" u="none" strike="noStrike" kern="100" cap="none" spc="0" normalizeH="0" baseline="0" noProof="0" dirty="0">
                <a:ln>
                  <a:noFill/>
                </a:ln>
                <a:solidFill>
                  <a:srgbClr val="4472C4"/>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暮らしの相談機能</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・暮らしのガイド作成</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・サービス等利用計画書の見直し</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・暮らしの相談の充実強化</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13335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・要支援者への働きかけ（定期的な訪問とケース</a:t>
            </a:r>
            <a:endPar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endParaRPr>
          </a:p>
          <a:p>
            <a:pPr marL="0" marR="0" lvl="0" indent="13335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理解）</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〇</a:t>
            </a:r>
            <a:r>
              <a:rPr kumimoji="0" lang="ja-JP" altLang="en-US" sz="1100" b="0" i="0" u="none" strike="noStrike" kern="100" cap="none" spc="0" normalizeH="0" baseline="0" noProof="0" dirty="0">
                <a:ln>
                  <a:noFill/>
                </a:ln>
                <a:solidFill>
                  <a:srgbClr val="FF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緊急時の対応・調整機能</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・緊急時のアセスメント機能</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・緊急度の客観的な判断基準の設定</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・関係機関との連絡調整</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〇</a:t>
            </a:r>
            <a:r>
              <a:rPr kumimoji="0" lang="ja-JP" altLang="en-US" sz="1100" b="0" i="0" u="none" strike="noStrike" kern="100" cap="none" spc="0" normalizeH="0" baseline="0" noProof="0" dirty="0">
                <a:ln>
                  <a:noFill/>
                </a:ln>
                <a:solidFill>
                  <a:srgbClr val="4472C4"/>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体験の機会の調整機能</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・緊急時に備えることの情報発信</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・体験の機会の具体的な調整（計画相談の範囲外）</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〇</a:t>
            </a:r>
            <a:r>
              <a:rPr kumimoji="0" lang="ja-JP" altLang="en-US" sz="1100" b="0" i="0" u="none" strike="noStrike" kern="100" cap="none" spc="0" normalizeH="0" baseline="0" noProof="0" dirty="0">
                <a:ln>
                  <a:noFill/>
                </a:ln>
                <a:solidFill>
                  <a:srgbClr val="4472C4"/>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緊急時および体験の受入体制整備機能</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・要支援者を地域で支える意識の共有・土壌づくり</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・受入基準のルールづくり（居室以外の対応等）</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・受入情報共有シート作成</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・見学会等の機会の提供</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・ネットワーク機能の構築</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13335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・短期入所・体験利用事業所連絡会などの連携体制</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・空床確保等サービス提供体制の確保</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・入所施設からの地域移行の促進</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〇</a:t>
            </a:r>
            <a:r>
              <a:rPr kumimoji="0" lang="ja-JP" altLang="en-US" sz="1100" b="0" i="0" u="none" strike="noStrike" kern="100" cap="none" spc="0" normalizeH="0" baseline="0" noProof="0" dirty="0">
                <a:ln>
                  <a:noFill/>
                </a:ln>
                <a:solidFill>
                  <a:srgbClr val="4472C4"/>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ニーズの掘り起こし機能</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・要支援者の把握・集計・追跡</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・ニーズのない要支援者へのアプローチ</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・関係機関との連携</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〇</a:t>
            </a:r>
            <a:r>
              <a:rPr kumimoji="0" lang="ja-JP" altLang="en-US" sz="1100" b="0" i="0" u="none" strike="noStrike" kern="100" cap="none" spc="0" normalizeH="0" baseline="0" noProof="0" dirty="0">
                <a:ln>
                  <a:noFill/>
                </a:ln>
                <a:solidFill>
                  <a:srgbClr val="4472C4"/>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人材育成機能</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・相談支援専門員の質の向上</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・各市町における相談支援専門員の必要人員数の</a:t>
            </a:r>
            <a:endParaRPr kumimoji="0" lang="en-US" altLang="ja-JP"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確保</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・医ケア・行動障害などに対応できる体制の確保</a:t>
            </a:r>
            <a:endParaRPr kumimoji="0" lang="ja-JP" altLang="en-US" sz="11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4" name="フローチャート: 他ページ結合子 3">
            <a:extLst>
              <a:ext uri="{FF2B5EF4-FFF2-40B4-BE49-F238E27FC236}">
                <a16:creationId xmlns:a16="http://schemas.microsoft.com/office/drawing/2014/main" xmlns="" id="{80230E48-37CA-42B4-91AF-FA29BA9AAEA8}"/>
              </a:ext>
            </a:extLst>
          </p:cNvPr>
          <p:cNvSpPr/>
          <p:nvPr/>
        </p:nvSpPr>
        <p:spPr>
          <a:xfrm>
            <a:off x="142875" y="816610"/>
            <a:ext cx="2619375" cy="612140"/>
          </a:xfrm>
          <a:prstGeom prst="flowChartOffpageConnecto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rPr>
              <a:t>相談支援体制</a:t>
            </a:r>
            <a:endParaRPr kumimoji="0" lang="ja-JP" altLang="en-US" sz="1050" b="0" i="0" u="none" strike="noStrike" kern="100" cap="none" spc="0" normalizeH="0" baseline="0" noProof="0" dirty="0">
              <a:ln>
                <a:noFill/>
              </a:ln>
              <a:solidFill>
                <a:prstClr val="white"/>
              </a:solidFill>
              <a:effectLst/>
              <a:uLnTx/>
              <a:uFillTx/>
              <a:latin typeface="Calibri" panose="020F0502020204030204"/>
              <a:ea typeface="游明朝" panose="02020400000000000000" pitchFamily="18" charset="-128"/>
              <a:cs typeface="Times New Roman" panose="02020603050405020304" pitchFamily="18" charset="0"/>
            </a:endParaRPr>
          </a:p>
        </p:txBody>
      </p:sp>
      <p:sp>
        <p:nvSpPr>
          <p:cNvPr id="5" name="フローチャート: 他ページ結合子 4">
            <a:extLst>
              <a:ext uri="{FF2B5EF4-FFF2-40B4-BE49-F238E27FC236}">
                <a16:creationId xmlns:a16="http://schemas.microsoft.com/office/drawing/2014/main" xmlns="" id="{77C3548A-C3B3-4A94-A105-D4A5734D54EB}"/>
              </a:ext>
            </a:extLst>
          </p:cNvPr>
          <p:cNvSpPr/>
          <p:nvPr/>
        </p:nvSpPr>
        <p:spPr>
          <a:xfrm>
            <a:off x="6581775" y="794069"/>
            <a:ext cx="2476500" cy="612140"/>
          </a:xfrm>
          <a:prstGeom prst="flowChartOffpageConnector">
            <a:avLst/>
          </a:prstGeom>
          <a:solidFill>
            <a:srgbClr val="4472C4">
              <a:lumMod val="20000"/>
              <a:lumOff val="80000"/>
            </a:srgbClr>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00" cap="none" spc="0" normalizeH="0" baseline="0" noProof="0" dirty="0">
                <a:ln>
                  <a:noFill/>
                </a:ln>
                <a:solidFill>
                  <a:srgbClr val="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緊急時及び体験の場・</a:t>
            </a:r>
            <a:endParaRPr kumimoji="0" lang="en-US" altLang="ja-JP" sz="1600" b="0" i="0" u="none" strike="noStrike" kern="100" cap="none" spc="0" normalizeH="0" baseline="0" noProof="0" dirty="0">
              <a:ln>
                <a:noFill/>
              </a:ln>
              <a:solidFill>
                <a:srgbClr val="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00" cap="none" spc="0" normalizeH="0" baseline="0" noProof="0" dirty="0">
                <a:ln>
                  <a:noFill/>
                </a:ln>
                <a:solidFill>
                  <a:srgbClr val="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機会の体制</a:t>
            </a:r>
            <a:endParaRPr kumimoji="0"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6" name="テキスト ボックス 12">
            <a:extLst>
              <a:ext uri="{FF2B5EF4-FFF2-40B4-BE49-F238E27FC236}">
                <a16:creationId xmlns:a16="http://schemas.microsoft.com/office/drawing/2014/main" xmlns="" id="{4A64CC44-50F5-4C17-9646-55236164A7F0}"/>
              </a:ext>
            </a:extLst>
          </p:cNvPr>
          <p:cNvSpPr txBox="1"/>
          <p:nvPr/>
        </p:nvSpPr>
        <p:spPr>
          <a:xfrm>
            <a:off x="95250" y="1597342"/>
            <a:ext cx="2667000" cy="1612583"/>
          </a:xfrm>
          <a:prstGeom prst="rect">
            <a:avLst/>
          </a:prstGeom>
          <a:ln>
            <a:solidFill>
              <a:schemeClr val="bg2">
                <a:lumMod val="75000"/>
              </a:schemeClr>
            </a:solidFill>
          </a:ln>
        </p:spPr>
        <p:style>
          <a:lnRef idx="2">
            <a:schemeClr val="accent3"/>
          </a:lnRef>
          <a:fillRef idx="1">
            <a:schemeClr val="lt1"/>
          </a:fillRef>
          <a:effectRef idx="0">
            <a:schemeClr val="accent3"/>
          </a:effectRef>
          <a:fontRef idx="minor">
            <a:schemeClr val="dk1"/>
          </a:fontRef>
        </p:style>
        <p:txBody>
          <a:bodyPr wrap="square" rtlCol="0">
            <a:noAutofit/>
          </a:bodyPr>
          <a:lstStyle/>
          <a:p>
            <a:pPr marL="0" marR="0" lvl="0" indent="0" algn="ctr" defTabSz="457200" rtl="0" eaLnBrk="1" fontAlgn="base" latinLnBrk="0" hangingPunct="1">
              <a:lnSpc>
                <a:spcPct val="100000"/>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rPr>
              <a:t>基幹相談支援センターの機能</a:t>
            </a:r>
            <a:endParaRPr kumimoji="0" lang="ja-JP" altLang="en-US" sz="1100" b="0" i="0" u="none" strike="noStrike" kern="1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endParaRPr>
          </a:p>
          <a:p>
            <a:pPr marL="0" marR="0" lvl="0" indent="0" algn="just" defTabSz="457200" rtl="0" eaLnBrk="1" fontAlgn="base"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rPr>
              <a:t>・総合的・専門的な相談の実施</a:t>
            </a:r>
            <a:endParaRPr kumimoji="0" lang="ja-JP" altLang="en-US" sz="1100" b="0" i="0" u="none" strike="noStrike" kern="1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endParaRPr>
          </a:p>
          <a:p>
            <a:pPr marL="0" marR="0" lvl="0" indent="0" algn="just" defTabSz="457200" rtl="0" eaLnBrk="1" fontAlgn="base"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rPr>
              <a:t>・地域の相談支援体制強化の取組</a:t>
            </a:r>
            <a:endParaRPr kumimoji="0" lang="ja-JP" altLang="en-US" sz="1100" b="0" i="0" u="none" strike="noStrike" kern="1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endParaRPr>
          </a:p>
          <a:p>
            <a:pPr marL="0" marR="0" lvl="0" indent="0" algn="just" defTabSz="457200" rtl="0" eaLnBrk="1" fontAlgn="base"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rPr>
              <a:t>・地域の相談事業者への専門的な指導</a:t>
            </a:r>
            <a:endParaRPr kumimoji="0" lang="en-US" altLang="ja-JP" sz="1100" b="0"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endParaRPr>
          </a:p>
          <a:p>
            <a:pPr marL="0" marR="0" lvl="0" indent="0" algn="just" defTabSz="457200" rtl="0" eaLnBrk="1" fontAlgn="base"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rPr>
              <a:t>　助言、人材育成</a:t>
            </a:r>
            <a:endParaRPr kumimoji="0" lang="ja-JP" altLang="en-US" sz="1100" b="0" i="0" u="none" strike="noStrike" kern="1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endParaRPr>
          </a:p>
          <a:p>
            <a:pPr marL="0" marR="0" lvl="0" indent="0" algn="just" defTabSz="457200" rtl="0" eaLnBrk="1" fontAlgn="base"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rPr>
              <a:t>・地域の相談機関との連携強化</a:t>
            </a:r>
            <a:endParaRPr kumimoji="0" lang="ja-JP" altLang="en-US" sz="1100" b="0" i="0" u="none" strike="noStrike" kern="1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endParaRPr>
          </a:p>
          <a:p>
            <a:pPr marL="0" marR="0" lvl="0" indent="0" algn="just" defTabSz="457200" rtl="0" eaLnBrk="1" fontAlgn="base"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rPr>
              <a:t>・地域移行・地域定着の促進の取組</a:t>
            </a:r>
            <a:endParaRPr kumimoji="0" lang="ja-JP" altLang="en-US" sz="1100" b="0" i="0" u="none" strike="noStrike" kern="1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endParaRPr>
          </a:p>
          <a:p>
            <a:pPr marL="0" marR="0" lvl="0" indent="0" algn="just" defTabSz="457200" rtl="0" eaLnBrk="1" fontAlgn="base"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rPr>
              <a:t>・権利擁護・虐待の防止</a:t>
            </a:r>
            <a:endParaRPr kumimoji="0" lang="ja-JP" altLang="en-US" sz="1100" b="0" i="0" u="none" strike="noStrike" kern="1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endParaRPr>
          </a:p>
        </p:txBody>
      </p:sp>
      <p:sp>
        <p:nvSpPr>
          <p:cNvPr id="7" name="テキスト ボックス 13">
            <a:extLst>
              <a:ext uri="{FF2B5EF4-FFF2-40B4-BE49-F238E27FC236}">
                <a16:creationId xmlns:a16="http://schemas.microsoft.com/office/drawing/2014/main" xmlns="" id="{D16DD6D3-4DD4-4935-A396-63B3EF3964A4}"/>
              </a:ext>
            </a:extLst>
          </p:cNvPr>
          <p:cNvSpPr txBox="1"/>
          <p:nvPr/>
        </p:nvSpPr>
        <p:spPr>
          <a:xfrm>
            <a:off x="95250" y="3384967"/>
            <a:ext cx="2667000" cy="1785104"/>
          </a:xfrm>
          <a:prstGeom prst="rect">
            <a:avLst/>
          </a:prstGeom>
          <a:ln>
            <a:solidFill>
              <a:schemeClr val="bg2">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457200" rtl="0" eaLnBrk="1" fontAlgn="base" latinLnBrk="0" hangingPunct="1">
              <a:lnSpc>
                <a:spcPct val="100000"/>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rPr>
              <a:t>市町村相談支援事業の機能</a:t>
            </a:r>
            <a:endParaRPr kumimoji="0" lang="ja-JP" altLang="en-US" sz="1100" b="0" i="0" u="none" strike="noStrike" kern="1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endParaRPr>
          </a:p>
          <a:p>
            <a:pPr marL="0" marR="0" lvl="0" indent="0" algn="ctr" defTabSz="457200" rtl="0" eaLnBrk="1" fontAlgn="base" latinLnBrk="0" hangingPunct="1">
              <a:lnSpc>
                <a:spcPct val="100000"/>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rPr>
              <a:t>（委託相談支援事業所）</a:t>
            </a:r>
            <a:endParaRPr kumimoji="0" lang="ja-JP" altLang="en-US" sz="1100" b="0" i="0" u="none" strike="noStrike" kern="1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endParaRPr>
          </a:p>
          <a:p>
            <a:pPr marL="0" marR="0" lvl="0" indent="0" algn="just" defTabSz="457200" rtl="0" eaLnBrk="1" fontAlgn="base"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rPr>
              <a:t>・福祉サービスの利用援助（情報提供</a:t>
            </a:r>
            <a:endParaRPr kumimoji="0" lang="en-US" altLang="ja-JP" sz="1100" b="0"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endParaRPr>
          </a:p>
          <a:p>
            <a:pPr marL="0" marR="0" lvl="0" indent="0" algn="just" defTabSz="457200" rtl="0" eaLnBrk="1" fontAlgn="base"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rPr>
              <a:t>　相談等）</a:t>
            </a:r>
            <a:endParaRPr kumimoji="0" lang="ja-JP" altLang="en-US" sz="1100" b="0" i="0" u="none" strike="noStrike" kern="1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endParaRPr>
          </a:p>
          <a:p>
            <a:pPr marL="133350" marR="0" lvl="0" indent="-133350" algn="just" defTabSz="457200" rtl="0" eaLnBrk="1" fontAlgn="base"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rPr>
              <a:t>・社会資源を活用するための支援（各種支援施策に関する助言・指導）</a:t>
            </a:r>
            <a:endParaRPr kumimoji="0" lang="ja-JP" altLang="en-US" sz="1100" b="0" i="0" u="none" strike="noStrike" kern="1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endParaRPr>
          </a:p>
          <a:p>
            <a:pPr marL="0" marR="0" lvl="0" indent="0" algn="just" defTabSz="457200" rtl="0" eaLnBrk="1" fontAlgn="base"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rPr>
              <a:t>・社会生活力を高めるための支援</a:t>
            </a:r>
            <a:endParaRPr kumimoji="0" lang="ja-JP" altLang="en-US" sz="1100" b="0" i="0" u="none" strike="noStrike" kern="1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endParaRPr>
          </a:p>
          <a:p>
            <a:pPr marL="0" marR="0" lvl="0" indent="0" algn="just" defTabSz="457200" rtl="0" eaLnBrk="1" fontAlgn="base"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rPr>
              <a:t>・ピアカウンセリング</a:t>
            </a:r>
            <a:endParaRPr kumimoji="0" lang="ja-JP" altLang="en-US" sz="1100" b="0" i="0" u="none" strike="noStrike" kern="1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endParaRPr>
          </a:p>
          <a:p>
            <a:pPr marL="0" marR="0" lvl="0" indent="0" algn="just" defTabSz="457200" rtl="0" eaLnBrk="1" fontAlgn="base"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rPr>
              <a:t>・権利擁護のために必要な援助</a:t>
            </a:r>
            <a:endParaRPr kumimoji="0" lang="ja-JP" altLang="en-US" sz="1100" b="0" i="0" u="none" strike="noStrike" kern="1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endParaRPr>
          </a:p>
          <a:p>
            <a:pPr marL="0" marR="0" lvl="0" indent="0" algn="just" defTabSz="457200" rtl="0" eaLnBrk="1" fontAlgn="base"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rPr>
              <a:t>・専門機関の紹介　　</a:t>
            </a:r>
            <a:r>
              <a:rPr kumimoji="0" lang="ja-JP" altLang="en-US" sz="1050" b="0"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rPr>
              <a:t>　　　　　</a:t>
            </a:r>
            <a:endParaRPr kumimoji="0" lang="ja-JP" altLang="en-US" sz="1050" b="0" i="0" u="none" strike="noStrike" kern="1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endParaRPr>
          </a:p>
        </p:txBody>
      </p:sp>
      <p:sp>
        <p:nvSpPr>
          <p:cNvPr id="8" name="テキスト ボックス 14">
            <a:extLst>
              <a:ext uri="{FF2B5EF4-FFF2-40B4-BE49-F238E27FC236}">
                <a16:creationId xmlns:a16="http://schemas.microsoft.com/office/drawing/2014/main" xmlns="" id="{B2F71A76-FF7C-47F7-970E-A31BB68A3546}"/>
              </a:ext>
            </a:extLst>
          </p:cNvPr>
          <p:cNvSpPr txBox="1"/>
          <p:nvPr/>
        </p:nvSpPr>
        <p:spPr>
          <a:xfrm>
            <a:off x="95251" y="5345113"/>
            <a:ext cx="2667000" cy="769441"/>
          </a:xfrm>
          <a:prstGeom prst="rect">
            <a:avLst/>
          </a:prstGeom>
          <a:ln>
            <a:solidFill>
              <a:schemeClr val="bg2">
                <a:lumMod val="75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0" marR="0" lvl="0" indent="0" algn="ctr" defTabSz="457200" rtl="0" eaLnBrk="1" fontAlgn="base" latinLnBrk="0" hangingPunct="1">
              <a:lnSpc>
                <a:spcPct val="100000"/>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rPr>
              <a:t>指定特定相談支援事業の機能</a:t>
            </a:r>
            <a:endParaRPr kumimoji="0" lang="ja-JP" altLang="en-US" sz="1100" b="0" i="0" u="none" strike="noStrike" kern="1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endParaRPr>
          </a:p>
          <a:p>
            <a:pPr marL="0" marR="0" lvl="0" indent="0" algn="just" defTabSz="457200" rtl="0" eaLnBrk="1" fontAlgn="base"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rPr>
              <a:t>・基本相談支援</a:t>
            </a:r>
            <a:endParaRPr kumimoji="0" lang="ja-JP" altLang="en-US" sz="1100" b="0" i="0" u="none" strike="noStrike" kern="1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endParaRPr>
          </a:p>
          <a:p>
            <a:pPr marL="0" marR="0" lvl="0" indent="0" algn="just" defTabSz="457200" rtl="0" eaLnBrk="1" fontAlgn="base"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rPr>
              <a:t>・計画相談支援等（サービス利用支援</a:t>
            </a:r>
            <a:endParaRPr kumimoji="0" lang="en-US" altLang="ja-JP" sz="1100" b="0"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endParaRPr>
          </a:p>
          <a:p>
            <a:pPr marL="0" marR="0" lvl="0" indent="0" algn="just" defTabSz="457200" rtl="0" eaLnBrk="1" fontAlgn="base"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rgbClr val="000000"/>
                </a:solidFill>
                <a:effectLst/>
                <a:uLnTx/>
                <a:uFillTx/>
                <a:latin typeface="Calibri" panose="020F0502020204030204"/>
                <a:ea typeface="ＭＳ ゴシック" panose="020B0609070205080204" pitchFamily="49" charset="-128"/>
                <a:cs typeface="Times New Roman" panose="02020603050405020304" pitchFamily="18" charset="0"/>
              </a:rPr>
              <a:t>　・継続サービス利用支援）</a:t>
            </a:r>
            <a:endParaRPr kumimoji="0" lang="ja-JP" altLang="en-US" sz="1100" b="0" i="0" u="none" strike="noStrike" kern="100" cap="none" spc="0" normalizeH="0" baseline="0" noProof="0" dirty="0">
              <a:ln>
                <a:noFill/>
              </a:ln>
              <a:solidFill>
                <a:prstClr val="black"/>
              </a:solidFill>
              <a:effectLst/>
              <a:uLnTx/>
              <a:uFillTx/>
              <a:latin typeface="Calibri" panose="020F0502020204030204"/>
              <a:ea typeface="游明朝" panose="02020400000000000000" pitchFamily="18" charset="-128"/>
              <a:cs typeface="Times New Roman" panose="02020603050405020304" pitchFamily="18" charset="0"/>
            </a:endParaRPr>
          </a:p>
        </p:txBody>
      </p:sp>
      <p:sp>
        <p:nvSpPr>
          <p:cNvPr id="9" name="テキスト ボックス 12">
            <a:extLst>
              <a:ext uri="{FF2B5EF4-FFF2-40B4-BE49-F238E27FC236}">
                <a16:creationId xmlns:a16="http://schemas.microsoft.com/office/drawing/2014/main" xmlns="" id="{DF4968B4-FDFF-4C78-9615-A3A2B4A6CB34}"/>
              </a:ext>
            </a:extLst>
          </p:cNvPr>
          <p:cNvSpPr txBox="1"/>
          <p:nvPr/>
        </p:nvSpPr>
        <p:spPr>
          <a:xfrm>
            <a:off x="6611755" y="1515110"/>
            <a:ext cx="2476500" cy="1533525"/>
          </a:xfrm>
          <a:prstGeom prst="rect">
            <a:avLst/>
          </a:prstGeom>
          <a:solidFill>
            <a:sysClr val="window" lastClr="FFFFFF"/>
          </a:solidFill>
          <a:ln w="12700" cap="flat" cmpd="sng" algn="ctr">
            <a:solidFill>
              <a:srgbClr val="E7E6E6">
                <a:lumMod val="75000"/>
              </a:srgbClr>
            </a:solidFill>
            <a:prstDash val="solid"/>
            <a:miter lim="800000"/>
          </a:ln>
          <a:effectLst/>
        </p:spPr>
        <p:txBody>
          <a:bodyPr wrap="square" rtlCol="0">
            <a:noAutofit/>
          </a:bodyPr>
          <a:lstStyle/>
          <a:p>
            <a:pPr marL="0" marR="0" lvl="0" indent="0" algn="ctr" defTabSz="457200" rtl="0" eaLnBrk="1" fontAlgn="base" latinLnBrk="0" hangingPunct="1">
              <a:lnSpc>
                <a:spcPct val="100000"/>
              </a:lnSpc>
              <a:spcBef>
                <a:spcPts val="0"/>
              </a:spcBef>
              <a:spcAft>
                <a:spcPts val="0"/>
              </a:spcAft>
              <a:buClrTx/>
              <a:buSzTx/>
              <a:buFontTx/>
              <a:buNone/>
              <a:tabLst/>
              <a:defRPr/>
            </a:pPr>
            <a:r>
              <a:rPr kumimoji="0" lang="ja-JP" altLang="en-US" sz="1050" b="1" i="0" u="none" strike="noStrike" kern="1200" cap="none" spc="0" normalizeH="0" baseline="0" noProof="0" dirty="0">
                <a:ln>
                  <a:noFill/>
                </a:ln>
                <a:solidFill>
                  <a:srgbClr val="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短期入所</a:t>
            </a:r>
            <a:endParaRPr kumimoji="0"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ctr" defTabSz="457200" rtl="0" eaLnBrk="1" fontAlgn="base"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000000"/>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 </a:t>
            </a:r>
            <a:endParaRPr kumimoji="0"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ctr" defTabSz="457200" rtl="0" eaLnBrk="1" fontAlgn="base"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srgbClr val="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入所施設　</a:t>
            </a:r>
            <a:r>
              <a:rPr kumimoji="0" lang="en-US" sz="1050" b="0" i="0" u="none" strike="noStrike" kern="1200" cap="none" spc="0" normalizeH="0" baseline="0" noProof="0" dirty="0">
                <a:ln>
                  <a:noFill/>
                </a:ln>
                <a:solidFill>
                  <a:srgbClr val="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4</a:t>
            </a:r>
            <a:r>
              <a:rPr kumimoji="0" lang="ja-JP" altLang="en-US" sz="1050" b="0" i="0" u="none" strike="noStrike" kern="1200" cap="none" spc="0" normalizeH="0" baseline="0" noProof="0" dirty="0">
                <a:ln>
                  <a:noFill/>
                </a:ln>
                <a:solidFill>
                  <a:srgbClr val="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か所</a:t>
            </a:r>
            <a:endParaRPr kumimoji="0"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ctr" defTabSz="457200" rtl="0" eaLnBrk="1" fontAlgn="base"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srgbClr val="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通所施設　</a:t>
            </a:r>
            <a:r>
              <a:rPr kumimoji="0" lang="en-US" sz="1050" b="0" i="0" u="none" strike="noStrike" kern="1200" cap="none" spc="0" normalizeH="0" baseline="0" noProof="0" dirty="0">
                <a:ln>
                  <a:noFill/>
                </a:ln>
                <a:solidFill>
                  <a:srgbClr val="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1</a:t>
            </a:r>
            <a:r>
              <a:rPr kumimoji="0" lang="ja-JP" altLang="en-US" sz="1050" b="0" i="0" u="none" strike="noStrike" kern="1200" cap="none" spc="0" normalizeH="0" baseline="0" noProof="0" dirty="0">
                <a:ln>
                  <a:noFill/>
                </a:ln>
                <a:solidFill>
                  <a:srgbClr val="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か所</a:t>
            </a:r>
            <a:endParaRPr kumimoji="0"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ctr" defTabSz="457200" rtl="0" eaLnBrk="1" fontAlgn="base"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a:ln>
                  <a:noFill/>
                </a:ln>
                <a:solidFill>
                  <a:srgbClr val="000000"/>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 </a:t>
            </a:r>
          </a:p>
          <a:p>
            <a:pPr marL="0" marR="0" lvl="0" indent="0" algn="ctr" defTabSz="457200" rtl="0" eaLnBrk="1" fontAlgn="base" latinLnBrk="0" hangingPunct="1">
              <a:lnSpc>
                <a:spcPct val="100000"/>
              </a:lnSpc>
              <a:spcBef>
                <a:spcPts val="0"/>
              </a:spcBef>
              <a:spcAft>
                <a:spcPts val="0"/>
              </a:spcAft>
              <a:buClrTx/>
              <a:buSzTx/>
              <a:buFontTx/>
              <a:buNone/>
              <a:tabLst/>
              <a:defRPr/>
            </a:pPr>
            <a:endParaRPr kumimoji="0" lang="en-US" altLang="ja-JP" sz="1050" b="0" i="0" u="none" strike="noStrike" kern="1200" cap="none" spc="0" normalizeH="0" baseline="0" noProof="0" dirty="0">
              <a:ln>
                <a:noFill/>
              </a:ln>
              <a:solidFill>
                <a:srgbClr val="000000"/>
              </a:solidFill>
              <a:effectLst/>
              <a:uLnTx/>
              <a:uFillTx/>
              <a:latin typeface="ＭＳ ゴシック" panose="020B0609070205080204" pitchFamily="49" charset="-128"/>
              <a:ea typeface="游明朝" panose="02020400000000000000" pitchFamily="18" charset="-128"/>
              <a:cs typeface="Times New Roman" panose="02020603050405020304" pitchFamily="18" charset="0"/>
            </a:endParaRPr>
          </a:p>
          <a:p>
            <a:pPr marL="0" marR="0" lvl="0" indent="0" algn="ctr" defTabSz="457200" rtl="0" eaLnBrk="1" fontAlgn="base" latinLnBrk="0" hangingPunct="1">
              <a:lnSpc>
                <a:spcPct val="100000"/>
              </a:lnSpc>
              <a:spcBef>
                <a:spcPts val="0"/>
              </a:spcBef>
              <a:spcAft>
                <a:spcPts val="0"/>
              </a:spcAft>
              <a:buClrTx/>
              <a:buSzTx/>
              <a:buFontTx/>
              <a:buNone/>
              <a:tabLst/>
              <a:defRPr/>
            </a:pPr>
            <a:endParaRPr kumimoji="0" lang="en-US" altLang="ja-JP" sz="1050" b="0" i="0" u="none" strike="noStrike" kern="1200" cap="none" spc="0" normalizeH="0" baseline="0" noProof="0" dirty="0">
              <a:ln>
                <a:noFill/>
              </a:ln>
              <a:solidFill>
                <a:srgbClr val="000000"/>
              </a:solidFill>
              <a:effectLst/>
              <a:uLnTx/>
              <a:uFillTx/>
              <a:latin typeface="ＭＳ ゴシック" panose="020B0609070205080204" pitchFamily="49" charset="-128"/>
              <a:ea typeface="游明朝" panose="02020400000000000000" pitchFamily="18" charset="-128"/>
              <a:cs typeface="Times New Roman" panose="02020603050405020304" pitchFamily="18" charset="0"/>
            </a:endParaRPr>
          </a:p>
          <a:p>
            <a:pPr marL="0" marR="0" lvl="0" indent="0" algn="ctr" defTabSz="457200" rtl="0" eaLnBrk="1" fontAlgn="base"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srgbClr val="000000"/>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　</a:t>
            </a:r>
            <a:r>
              <a:rPr kumimoji="0" lang="ja-JP" altLang="en-US" sz="1050" b="0" i="0" u="none" strike="noStrike" kern="1200" cap="none" spc="0" normalizeH="0" baseline="0" noProof="0" dirty="0">
                <a:ln>
                  <a:noFill/>
                </a:ln>
                <a:solidFill>
                  <a:srgbClr val="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医療機関レスパイト　</a:t>
            </a:r>
            <a:r>
              <a:rPr kumimoji="0" lang="en-US" altLang="ja-JP" sz="1050" b="0" i="0" u="none" strike="noStrike" kern="1200" cap="none" spc="0" normalizeH="0" baseline="0" noProof="0" dirty="0">
                <a:ln>
                  <a:noFill/>
                </a:ln>
                <a:solidFill>
                  <a:srgbClr val="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1</a:t>
            </a:r>
            <a:r>
              <a:rPr kumimoji="0" lang="ja-JP" altLang="en-US" sz="1050" b="0" i="0" u="none" strike="noStrike" kern="1200" cap="none" spc="0" normalizeH="0" baseline="0" noProof="0" dirty="0">
                <a:ln>
                  <a:noFill/>
                </a:ln>
                <a:solidFill>
                  <a:srgbClr val="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か所</a:t>
            </a:r>
            <a:endParaRPr kumimoji="0"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ctr" defTabSz="457200" rtl="0" eaLnBrk="1" fontAlgn="base" latinLnBrk="0" hangingPunct="1">
              <a:lnSpc>
                <a:spcPct val="100000"/>
              </a:lnSpc>
              <a:spcBef>
                <a:spcPts val="0"/>
              </a:spcBef>
              <a:spcAft>
                <a:spcPts val="0"/>
              </a:spcAft>
              <a:buClrTx/>
              <a:buSzTx/>
              <a:buFontTx/>
              <a:buNone/>
              <a:tabLst/>
              <a:defRPr/>
            </a:pPr>
            <a:endParaRPr kumimoji="0"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11" name="テキスト ボックス 12">
            <a:extLst>
              <a:ext uri="{FF2B5EF4-FFF2-40B4-BE49-F238E27FC236}">
                <a16:creationId xmlns:a16="http://schemas.microsoft.com/office/drawing/2014/main" xmlns="" id="{855C998C-8520-4556-BB61-394EAFAA553F}"/>
              </a:ext>
            </a:extLst>
          </p:cNvPr>
          <p:cNvSpPr txBox="1"/>
          <p:nvPr/>
        </p:nvSpPr>
        <p:spPr>
          <a:xfrm>
            <a:off x="6591299" y="3366453"/>
            <a:ext cx="2466976" cy="885825"/>
          </a:xfrm>
          <a:prstGeom prst="rect">
            <a:avLst/>
          </a:prstGeom>
          <a:solidFill>
            <a:sysClr val="window" lastClr="FFFFFF"/>
          </a:solidFill>
          <a:ln w="12700" cap="flat" cmpd="sng" algn="ctr">
            <a:solidFill>
              <a:srgbClr val="E7E6E6">
                <a:lumMod val="75000"/>
              </a:srgbClr>
            </a:solidFill>
            <a:prstDash val="solid"/>
            <a:miter lim="800000"/>
          </a:ln>
          <a:effectLst/>
        </p:spPr>
        <p:txBody>
          <a:bodyPr wrap="square" rtlCol="0">
            <a:noAutofit/>
          </a:bodyPr>
          <a:lstStyle/>
          <a:p>
            <a:pPr marL="0" marR="0" lvl="0" indent="0" algn="ctr" defTabSz="457200" rtl="0" eaLnBrk="1" fontAlgn="base" latinLnBrk="0" hangingPunct="1">
              <a:lnSpc>
                <a:spcPct val="100000"/>
              </a:lnSpc>
              <a:spcBef>
                <a:spcPts val="0"/>
              </a:spcBef>
              <a:spcAft>
                <a:spcPts val="0"/>
              </a:spcAft>
              <a:buClrTx/>
              <a:buSzTx/>
              <a:buFontTx/>
              <a:buNone/>
              <a:tabLst/>
              <a:defRPr/>
            </a:pPr>
            <a:r>
              <a:rPr kumimoji="0" lang="ja-JP" altLang="en-US" sz="1050" b="1" i="0" u="none" strike="noStrike" kern="1200" cap="none" spc="0" normalizeH="0" baseline="0" noProof="0" dirty="0">
                <a:ln>
                  <a:noFill/>
                </a:ln>
                <a:solidFill>
                  <a:srgbClr val="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体験利用</a:t>
            </a:r>
            <a:endParaRPr kumimoji="0"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ctr" defTabSz="457200" rtl="0" eaLnBrk="1" fontAlgn="base"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000000"/>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 </a:t>
            </a:r>
            <a:endParaRPr kumimoji="0"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ctr" defTabSz="457200" rtl="0" eaLnBrk="1" fontAlgn="base"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srgbClr val="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グループホーム　</a:t>
            </a:r>
            <a:r>
              <a:rPr kumimoji="0" lang="en-US" altLang="ja-JP" sz="1050" b="0" i="0" u="none" strike="noStrike" kern="1200" cap="none" spc="0" normalizeH="0" baseline="0" noProof="0" dirty="0">
                <a:ln>
                  <a:noFill/>
                </a:ln>
                <a:solidFill>
                  <a:srgbClr val="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10</a:t>
            </a:r>
            <a:r>
              <a:rPr kumimoji="0" lang="ja-JP" altLang="en-US" sz="1050" b="0" i="0" u="none" strike="noStrike" kern="1200" cap="none" spc="0" normalizeH="0" baseline="0" noProof="0" dirty="0">
                <a:ln>
                  <a:noFill/>
                </a:ln>
                <a:solidFill>
                  <a:srgbClr val="000000"/>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か所</a:t>
            </a:r>
            <a:endParaRPr kumimoji="0"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457200" rtl="0" eaLnBrk="1" fontAlgn="base" latinLnBrk="0" hangingPunct="1">
              <a:lnSpc>
                <a:spcPct val="100000"/>
              </a:lnSpc>
              <a:spcBef>
                <a:spcPts val="0"/>
              </a:spcBef>
              <a:spcAft>
                <a:spcPts val="0"/>
              </a:spcAft>
              <a:buClrTx/>
              <a:buSzTx/>
              <a:buFontTx/>
              <a:buNone/>
              <a:tabLst/>
              <a:defRPr/>
            </a:pPr>
            <a:r>
              <a:rPr kumimoji="0" lang="en-US" sz="105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a:t>
            </a:r>
            <a:endParaRPr kumimoji="0" lang="ja-JP" altLang="en-US" sz="105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13" name="タイトル 1">
            <a:extLst>
              <a:ext uri="{FF2B5EF4-FFF2-40B4-BE49-F238E27FC236}">
                <a16:creationId xmlns:a16="http://schemas.microsoft.com/office/drawing/2014/main" xmlns="" id="{9B195068-6747-4090-AB55-9EDFAC5F736A}"/>
              </a:ext>
            </a:extLst>
          </p:cNvPr>
          <p:cNvSpPr txBox="1">
            <a:spLocks/>
          </p:cNvSpPr>
          <p:nvPr/>
        </p:nvSpPr>
        <p:spPr>
          <a:xfrm>
            <a:off x="0" y="113983"/>
            <a:ext cx="9144000" cy="596266"/>
          </a:xfrm>
          <a:prstGeom prst="rect">
            <a:avLst/>
          </a:prstGeom>
          <a:solidFill>
            <a:schemeClr val="accent2">
              <a:lumMod val="20000"/>
              <a:lumOff val="80000"/>
            </a:schemeClr>
          </a:solidFill>
        </p:spPr>
        <p:txBody>
          <a:bodyPr vert="horz" lIns="91440" tIns="45720" rIns="91440" bIns="45720" rtlCol="0" anchor="ctr">
            <a:noAutofit/>
          </a:bodyPr>
          <a:lstStyle>
            <a:lvl1pPr algn="l" defTabSz="914411"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ctr" defTabSz="914411" rtl="0" eaLnBrk="1" fontAlgn="auto" latinLnBrk="0" hangingPunct="1">
              <a:lnSpc>
                <a:spcPct val="90000"/>
              </a:lnSpc>
              <a:spcBef>
                <a:spcPct val="0"/>
              </a:spcBef>
              <a:spcAft>
                <a:spcPts val="0"/>
              </a:spcAft>
              <a:buClrTx/>
              <a:buSzTx/>
              <a:buFontTx/>
              <a:buNone/>
              <a:tabLst/>
              <a:defRPr/>
            </a:pPr>
            <a:r>
              <a:rPr kumimoji="1" lang="en-US" altLang="ja-JP" sz="2400" b="1" i="0" u="none" strike="noStrike" kern="1200" cap="none" spc="0" normalizeH="0" baseline="0" noProof="0" dirty="0">
                <a:ln>
                  <a:noFill/>
                </a:ln>
                <a:solidFill>
                  <a:prstClr val="black"/>
                </a:solidFill>
                <a:effectLst/>
                <a:uLnTx/>
                <a:uFillTx/>
                <a:latin typeface="Calibri Light" panose="020F0302020204030204"/>
                <a:ea typeface="ＭＳ ゴシック" panose="020B0609070205080204" pitchFamily="49" charset="-128"/>
                <a:cs typeface="Times New Roman" panose="02020603050405020304" pitchFamily="18" charset="0"/>
              </a:rPr>
              <a:t>【</a:t>
            </a:r>
            <a:r>
              <a:rPr kumimoji="1" lang="ja-JP" altLang="en-US" sz="2400" b="1" i="0" u="none" strike="noStrike" kern="1200" cap="none" spc="0" normalizeH="0" baseline="0" noProof="0" dirty="0">
                <a:ln>
                  <a:noFill/>
                </a:ln>
                <a:solidFill>
                  <a:prstClr val="black"/>
                </a:solidFill>
                <a:effectLst/>
                <a:uLnTx/>
                <a:uFillTx/>
                <a:latin typeface="Calibri Light" panose="020F0302020204030204"/>
                <a:ea typeface="ＭＳ ゴシック" panose="020B0609070205080204" pitchFamily="49" charset="-128"/>
                <a:cs typeface="Times New Roman" panose="02020603050405020304" pitchFamily="18" charset="0"/>
              </a:rPr>
              <a:t>参考資料</a:t>
            </a:r>
            <a:r>
              <a:rPr kumimoji="1" lang="en-US" altLang="ja-JP" sz="2400" b="1" i="0" u="none" strike="noStrike" kern="1200" cap="none" spc="0" normalizeH="0" baseline="0" noProof="0" dirty="0">
                <a:ln>
                  <a:noFill/>
                </a:ln>
                <a:solidFill>
                  <a:prstClr val="black"/>
                </a:solidFill>
                <a:effectLst/>
                <a:uLnTx/>
                <a:uFillTx/>
                <a:latin typeface="Calibri Light" panose="020F0302020204030204"/>
                <a:ea typeface="ＭＳ ゴシック" panose="020B0609070205080204" pitchFamily="49" charset="-128"/>
                <a:cs typeface="Times New Roman" panose="02020603050405020304" pitchFamily="18" charset="0"/>
              </a:rPr>
              <a:t>】</a:t>
            </a:r>
            <a:r>
              <a:rPr kumimoji="1" lang="ja-JP" altLang="en-US" sz="2400" b="1" i="0" u="none" strike="noStrike" kern="1200" cap="none" spc="0" normalizeH="0" baseline="0" noProof="0" dirty="0">
                <a:ln>
                  <a:noFill/>
                </a:ln>
                <a:solidFill>
                  <a:prstClr val="black"/>
                </a:solidFill>
                <a:effectLst/>
                <a:uLnTx/>
                <a:uFillTx/>
                <a:latin typeface="Calibri Light" panose="020F0302020204030204"/>
                <a:ea typeface="ＭＳ ゴシック" panose="020B0609070205080204" pitchFamily="49" charset="-128"/>
                <a:cs typeface="Times New Roman" panose="02020603050405020304" pitchFamily="18" charset="0"/>
              </a:rPr>
              <a:t>Ｓ地区</a:t>
            </a:r>
            <a:r>
              <a:rPr kumimoji="1" lang="ja-JP" altLang="ja-JP" sz="2400" b="1" i="0" u="none" strike="noStrike" kern="1200" cap="none" spc="0" normalizeH="0" baseline="0" noProof="0" dirty="0">
                <a:ln>
                  <a:noFill/>
                </a:ln>
                <a:solidFill>
                  <a:prstClr val="black"/>
                </a:solidFill>
                <a:effectLst/>
                <a:uLnTx/>
                <a:uFillTx/>
                <a:latin typeface="Calibri Light" panose="020F0302020204030204"/>
                <a:ea typeface="ＭＳ ゴシック" panose="020B0609070205080204" pitchFamily="49" charset="-128"/>
                <a:cs typeface="Times New Roman" panose="02020603050405020304" pitchFamily="18" charset="0"/>
              </a:rPr>
              <a:t>地域生活支援拠点の面的整備</a:t>
            </a:r>
            <a:r>
              <a:rPr kumimoji="1" lang="ja-JP" altLang="en-US" sz="2400" b="1" i="0" u="none" strike="noStrike" kern="1200" cap="none" spc="0" normalizeH="0" baseline="0" noProof="0" dirty="0">
                <a:ln>
                  <a:noFill/>
                </a:ln>
                <a:solidFill>
                  <a:prstClr val="black"/>
                </a:solidFill>
                <a:effectLst/>
                <a:uLnTx/>
                <a:uFillTx/>
                <a:latin typeface="Calibri Light" panose="020F0302020204030204"/>
                <a:ea typeface="ＭＳ ゴシック" panose="020B0609070205080204" pitchFamily="49" charset="-128"/>
                <a:cs typeface="Times New Roman" panose="02020603050405020304" pitchFamily="18" charset="0"/>
              </a:rPr>
              <a:t>に必要な機能</a:t>
            </a:r>
            <a:endParaRPr kumimoji="1" lang="ja-JP" altLang="en-US" sz="2400" b="0" i="0" u="none" strike="noStrike" kern="1200" cap="none" spc="0" normalizeH="0" baseline="0" noProof="0" dirty="0">
              <a:ln>
                <a:noFill/>
              </a:ln>
              <a:solidFill>
                <a:prstClr val="black"/>
              </a:solidFill>
              <a:effectLst/>
              <a:uLnTx/>
              <a:uFillTx/>
              <a:latin typeface="Calibri Light" panose="020F0302020204030204"/>
              <a:ea typeface="游ゴシック Light" panose="020B0300000000000000" pitchFamily="50" charset="-128"/>
              <a:cs typeface="+mj-cs"/>
            </a:endParaRPr>
          </a:p>
        </p:txBody>
      </p:sp>
      <p:sp>
        <p:nvSpPr>
          <p:cNvPr id="15" name="フッター プレースホルダー 14">
            <a:extLst>
              <a:ext uri="{FF2B5EF4-FFF2-40B4-BE49-F238E27FC236}">
                <a16:creationId xmlns:a16="http://schemas.microsoft.com/office/drawing/2014/main" xmlns="" id="{83925552-EC28-457F-A687-27485987AC4D}"/>
              </a:ext>
            </a:extLst>
          </p:cNvPr>
          <p:cNvSpPr>
            <a:spLocks noGrp="1"/>
          </p:cNvSpPr>
          <p:nvPr>
            <p:ph type="ftr" sz="quarter" idx="11"/>
          </p:nvPr>
        </p:nvSpPr>
        <p:spPr/>
        <p:txBody>
          <a:bodyPr/>
          <a:lstStyle/>
          <a:p>
            <a:pPr algn="l"/>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6" name="スライド番号プレースホルダー 15">
            <a:extLst>
              <a:ext uri="{FF2B5EF4-FFF2-40B4-BE49-F238E27FC236}">
                <a16:creationId xmlns:a16="http://schemas.microsoft.com/office/drawing/2014/main" xmlns="" id="{0DC17FA7-5A15-4243-BD8E-85DB345DAE74}"/>
              </a:ext>
            </a:extLst>
          </p:cNvPr>
          <p:cNvSpPr>
            <a:spLocks noGrp="1"/>
          </p:cNvSpPr>
          <p:nvPr>
            <p:ph type="sldNum" sz="quarter" idx="12"/>
          </p:nvPr>
        </p:nvSpPr>
        <p:spPr/>
        <p:txBody>
          <a:bodyPr/>
          <a:lstStyle/>
          <a:p>
            <a:fld id="{C2EFE2B2-396D-4F7E-8ED8-0B7563690D16}" type="slidenum">
              <a:rPr kumimoji="1" lang="ja-JP" altLang="en-US" smtClean="0"/>
              <a:t>30</a:t>
            </a:fld>
            <a:endParaRPr kumimoji="1" lang="ja-JP" altLang="en-US"/>
          </a:p>
        </p:txBody>
      </p:sp>
    </p:spTree>
    <p:extLst>
      <p:ext uri="{BB962C8B-B14F-4D97-AF65-F5344CB8AC3E}">
        <p14:creationId xmlns:p14="http://schemas.microsoft.com/office/powerpoint/2010/main" val="11720862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32656"/>
            <a:ext cx="8229600" cy="706090"/>
          </a:xfrm>
        </p:spPr>
        <p:txBody>
          <a:bodyPr/>
          <a:lstStyle/>
          <a:p>
            <a:r>
              <a:rPr kumimoji="1" lang="ja-JP" altLang="en-US" dirty="0">
                <a:highlight>
                  <a:srgbClr val="FFFF00"/>
                </a:highlight>
              </a:rPr>
              <a:t>地域援助の具体的展開</a:t>
            </a:r>
            <a:r>
              <a:rPr lang="en-US" altLang="ja-JP" dirty="0">
                <a:highlight>
                  <a:srgbClr val="FFFF00"/>
                </a:highlight>
              </a:rPr>
              <a:t>Ⅱ</a:t>
            </a:r>
            <a:endParaRPr kumimoji="1" lang="ja-JP" altLang="en-US" dirty="0">
              <a:highlight>
                <a:srgbClr val="FFFF00"/>
              </a:highlight>
            </a:endParaRP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2979133547"/>
              </p:ext>
            </p:extLst>
          </p:nvPr>
        </p:nvGraphicFramePr>
        <p:xfrm>
          <a:off x="107504" y="1412776"/>
          <a:ext cx="8907247" cy="4541520"/>
        </p:xfrm>
        <a:graphic>
          <a:graphicData uri="http://schemas.openxmlformats.org/drawingml/2006/table">
            <a:tbl>
              <a:tblPr firstRow="1" bandRow="1">
                <a:tableStyleId>{5940675A-B579-460E-94D1-54222C63F5DA}</a:tableStyleId>
              </a:tblPr>
              <a:tblGrid>
                <a:gridCol w="2448272">
                  <a:extLst>
                    <a:ext uri="{9D8B030D-6E8A-4147-A177-3AD203B41FA5}">
                      <a16:colId xmlns:a16="http://schemas.microsoft.com/office/drawing/2014/main" xmlns="" val="20000"/>
                    </a:ext>
                  </a:extLst>
                </a:gridCol>
                <a:gridCol w="864096">
                  <a:extLst>
                    <a:ext uri="{9D8B030D-6E8A-4147-A177-3AD203B41FA5}">
                      <a16:colId xmlns:a16="http://schemas.microsoft.com/office/drawing/2014/main" xmlns="" val="20001"/>
                    </a:ext>
                  </a:extLst>
                </a:gridCol>
                <a:gridCol w="5594879">
                  <a:extLst>
                    <a:ext uri="{9D8B030D-6E8A-4147-A177-3AD203B41FA5}">
                      <a16:colId xmlns:a16="http://schemas.microsoft.com/office/drawing/2014/main" xmlns="" val="20002"/>
                    </a:ext>
                  </a:extLst>
                </a:gridCol>
              </a:tblGrid>
              <a:tr h="370840">
                <a:tc>
                  <a:txBody>
                    <a:bodyPr/>
                    <a:lstStyle/>
                    <a:p>
                      <a:pPr algn="ctr"/>
                      <a:r>
                        <a:rPr kumimoji="1" lang="en-US" altLang="ja-JP" sz="2800" dirty="0"/>
                        <a:t>12:30</a:t>
                      </a:r>
                      <a:r>
                        <a:rPr kumimoji="1" lang="ja-JP" altLang="en-US" sz="2800" dirty="0"/>
                        <a:t>～</a:t>
                      </a:r>
                      <a:r>
                        <a:rPr kumimoji="1" lang="en-US" altLang="ja-JP" sz="2800" dirty="0"/>
                        <a:t>12:35</a:t>
                      </a:r>
                      <a:endParaRPr kumimoji="1" lang="ja-JP" altLang="en-US" sz="2800" dirty="0"/>
                    </a:p>
                  </a:txBody>
                  <a:tcPr anchor="ctr"/>
                </a:tc>
                <a:tc>
                  <a:txBody>
                    <a:bodyPr/>
                    <a:lstStyle/>
                    <a:p>
                      <a:pPr algn="ctr"/>
                      <a:r>
                        <a:rPr kumimoji="1" lang="en-US" altLang="ja-JP" sz="2400" dirty="0"/>
                        <a:t>5</a:t>
                      </a:r>
                      <a:r>
                        <a:rPr kumimoji="1" lang="ja-JP" altLang="en-US" sz="2400" dirty="0"/>
                        <a:t>分</a:t>
                      </a:r>
                    </a:p>
                  </a:txBody>
                  <a:tcPr anchor="ctr"/>
                </a:tc>
                <a:tc>
                  <a:txBody>
                    <a:bodyPr/>
                    <a:lstStyle/>
                    <a:p>
                      <a:r>
                        <a:rPr kumimoji="1" lang="ja-JP" altLang="en-US" sz="3200" dirty="0"/>
                        <a:t>演習の説明</a:t>
                      </a:r>
                    </a:p>
                  </a:txBody>
                  <a:tcPr/>
                </a:tc>
                <a:extLst>
                  <a:ext uri="{0D108BD9-81ED-4DB2-BD59-A6C34878D82A}">
                    <a16:rowId xmlns:a16="http://schemas.microsoft.com/office/drawing/2014/main" xmlns="" val="10004"/>
                  </a:ext>
                </a:extLst>
              </a:tr>
              <a:tr h="370840">
                <a:tc>
                  <a:txBody>
                    <a:bodyPr/>
                    <a:lstStyle/>
                    <a:p>
                      <a:pPr algn="ctr"/>
                      <a:r>
                        <a:rPr kumimoji="1" lang="en-US" altLang="ja-JP" sz="2800" dirty="0"/>
                        <a:t>12:35</a:t>
                      </a:r>
                      <a:r>
                        <a:rPr kumimoji="1" lang="ja-JP" altLang="en-US" sz="2800" dirty="0"/>
                        <a:t>～</a:t>
                      </a:r>
                      <a:r>
                        <a:rPr kumimoji="1" lang="en-US" altLang="ja-JP" sz="2800" dirty="0"/>
                        <a:t>13:20</a:t>
                      </a:r>
                      <a:endParaRPr kumimoji="1" lang="ja-JP" altLang="en-US" sz="2800" dirty="0"/>
                    </a:p>
                  </a:txBody>
                  <a:tcPr anchor="ctr"/>
                </a:tc>
                <a:tc>
                  <a:txBody>
                    <a:bodyPr/>
                    <a:lstStyle/>
                    <a:p>
                      <a:pPr algn="ctr"/>
                      <a:r>
                        <a:rPr kumimoji="1" lang="en-US" altLang="ja-JP" sz="2400" dirty="0"/>
                        <a:t>45</a:t>
                      </a:r>
                      <a:r>
                        <a:rPr kumimoji="1" lang="ja-JP" altLang="en-US" sz="2400" dirty="0"/>
                        <a:t>分</a:t>
                      </a:r>
                    </a:p>
                  </a:txBody>
                  <a:tcPr anchor="ctr"/>
                </a:tc>
                <a:tc>
                  <a:txBody>
                    <a:bodyPr/>
                    <a:lstStyle/>
                    <a:p>
                      <a:r>
                        <a:rPr lang="ja-JP" altLang="en-US" sz="3200" dirty="0"/>
                        <a:t>事前課題の共有</a:t>
                      </a:r>
                      <a:endParaRPr lang="en-US" altLang="ja-JP" sz="2000" dirty="0"/>
                    </a:p>
                    <a:p>
                      <a:r>
                        <a:rPr kumimoji="1" lang="ja-JP" altLang="en-US" sz="2000" dirty="0"/>
                        <a:t>　一人</a:t>
                      </a:r>
                      <a:r>
                        <a:rPr kumimoji="1" lang="en-US" altLang="ja-JP" sz="2000" dirty="0"/>
                        <a:t>7</a:t>
                      </a:r>
                      <a:r>
                        <a:rPr kumimoji="1" lang="ja-JP" altLang="en-US" sz="2000" dirty="0"/>
                        <a:t>分程度で、課題に沿って端的に説明する。</a:t>
                      </a:r>
                    </a:p>
                  </a:txBody>
                  <a:tcPr/>
                </a:tc>
                <a:extLst>
                  <a:ext uri="{0D108BD9-81ED-4DB2-BD59-A6C34878D82A}">
                    <a16:rowId xmlns:a16="http://schemas.microsoft.com/office/drawing/2014/main" xmlns="" val="10000"/>
                  </a:ext>
                </a:extLst>
              </a:tr>
              <a:tr h="370840">
                <a:tc>
                  <a:txBody>
                    <a:bodyPr/>
                    <a:lstStyle/>
                    <a:p>
                      <a:pPr algn="ctr"/>
                      <a:r>
                        <a:rPr kumimoji="1" lang="en-US" altLang="ja-JP" sz="2800" dirty="0"/>
                        <a:t>13:20</a:t>
                      </a:r>
                      <a:r>
                        <a:rPr kumimoji="1" lang="ja-JP" altLang="en-US" sz="2800" dirty="0"/>
                        <a:t>～</a:t>
                      </a:r>
                      <a:r>
                        <a:rPr kumimoji="1" lang="en-US" altLang="ja-JP" sz="2800" dirty="0"/>
                        <a:t>13:25</a:t>
                      </a:r>
                      <a:endParaRPr kumimoji="1" lang="ja-JP" altLang="en-US" sz="2800" dirty="0"/>
                    </a:p>
                  </a:txBody>
                  <a:tcPr anchor="ctr"/>
                </a:tc>
                <a:tc>
                  <a:txBody>
                    <a:bodyPr/>
                    <a:lstStyle/>
                    <a:p>
                      <a:pPr algn="ctr"/>
                      <a:r>
                        <a:rPr kumimoji="1" lang="en-US" altLang="ja-JP" sz="2400" dirty="0"/>
                        <a:t>5</a:t>
                      </a:r>
                      <a:r>
                        <a:rPr kumimoji="1" lang="ja-JP" altLang="en-US" sz="2400" dirty="0"/>
                        <a:t>分</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3200" dirty="0"/>
                        <a:t>地域課題の整理・選定</a:t>
                      </a:r>
                      <a:endParaRPr lang="en-US" altLang="ja-JP" sz="3200" dirty="0"/>
                    </a:p>
                    <a:p>
                      <a:r>
                        <a:rPr kumimoji="1" lang="ja-JP" altLang="en-US" sz="2400" dirty="0"/>
                        <a:t>　</a:t>
                      </a:r>
                      <a:r>
                        <a:rPr kumimoji="1" lang="ja-JP" altLang="en-US" sz="2000" dirty="0"/>
                        <a:t>グループで扱う地域課題を選定する。</a:t>
                      </a:r>
                    </a:p>
                  </a:txBody>
                  <a:tcPr/>
                </a:tc>
                <a:extLst>
                  <a:ext uri="{0D108BD9-81ED-4DB2-BD59-A6C34878D82A}">
                    <a16:rowId xmlns:a16="http://schemas.microsoft.com/office/drawing/2014/main" xmlns="" val="10001"/>
                  </a:ext>
                </a:extLst>
              </a:tr>
              <a:tr h="370840">
                <a:tc>
                  <a:txBody>
                    <a:bodyPr/>
                    <a:lstStyle/>
                    <a:p>
                      <a:pPr algn="ctr"/>
                      <a:r>
                        <a:rPr kumimoji="1" lang="en-US" altLang="ja-JP" sz="2800" dirty="0"/>
                        <a:t>13:25</a:t>
                      </a:r>
                      <a:r>
                        <a:rPr kumimoji="1" lang="ja-JP" altLang="en-US" sz="2800" dirty="0"/>
                        <a:t>～</a:t>
                      </a:r>
                      <a:r>
                        <a:rPr kumimoji="1" lang="en-US" altLang="ja-JP" sz="2800" dirty="0"/>
                        <a:t>14:40</a:t>
                      </a:r>
                    </a:p>
                    <a:p>
                      <a:pPr algn="ctr"/>
                      <a:r>
                        <a:rPr kumimoji="1" lang="ja-JP" altLang="en-US" sz="2800" dirty="0"/>
                        <a:t>＊休憩</a:t>
                      </a:r>
                      <a:r>
                        <a:rPr kumimoji="1" lang="en-US" altLang="ja-JP" sz="2800" dirty="0"/>
                        <a:t>15</a:t>
                      </a:r>
                      <a:r>
                        <a:rPr kumimoji="1" lang="ja-JP" altLang="en-US" sz="2800" dirty="0"/>
                        <a:t>分</a:t>
                      </a:r>
                    </a:p>
                  </a:txBody>
                  <a:tcPr anchor="ctr"/>
                </a:tc>
                <a:tc>
                  <a:txBody>
                    <a:bodyPr/>
                    <a:lstStyle/>
                    <a:p>
                      <a:pPr algn="ctr"/>
                      <a:r>
                        <a:rPr kumimoji="1" lang="en-US" altLang="ja-JP" sz="2400" dirty="0"/>
                        <a:t>75</a:t>
                      </a:r>
                      <a:r>
                        <a:rPr kumimoji="1" lang="ja-JP" altLang="en-US" sz="2400" dirty="0"/>
                        <a:t>分</a:t>
                      </a:r>
                      <a:endParaRPr kumimoji="1" lang="en-US" altLang="ja-JP" sz="24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3200" dirty="0"/>
                        <a:t>課題解決に</a:t>
                      </a:r>
                      <a:r>
                        <a:rPr lang="ja-JP" altLang="en-US" sz="3200" dirty="0" smtClean="0"/>
                        <a:t>向けた取り組み</a:t>
                      </a:r>
                      <a:endParaRPr lang="en-US" altLang="ja-JP" sz="3200" dirty="0"/>
                    </a:p>
                    <a:p>
                      <a:r>
                        <a:rPr kumimoji="1" lang="ja-JP" altLang="en-US" sz="2000" dirty="0" smtClean="0"/>
                        <a:t>　　地域資源創出のための取組、工夫</a:t>
                      </a:r>
                      <a:endParaRPr kumimoji="1" lang="en-US" altLang="ja-JP" sz="2000" dirty="0" smtClean="0"/>
                    </a:p>
                    <a:p>
                      <a:r>
                        <a:rPr kumimoji="1" lang="ja-JP" altLang="en-US" sz="2000" dirty="0" smtClean="0"/>
                        <a:t>　　→協議会活用・運営の取組、工夫</a:t>
                      </a:r>
                      <a:endParaRPr kumimoji="1" lang="ja-JP" altLang="en-US" sz="2000" dirty="0"/>
                    </a:p>
                  </a:txBody>
                  <a:tcPr/>
                </a:tc>
                <a:extLst>
                  <a:ext uri="{0D108BD9-81ED-4DB2-BD59-A6C34878D82A}">
                    <a16:rowId xmlns:a16="http://schemas.microsoft.com/office/drawing/2014/main" xmlns="" val="10002"/>
                  </a:ext>
                </a:extLst>
              </a:tr>
              <a:tr h="370840">
                <a:tc>
                  <a:txBody>
                    <a:bodyPr/>
                    <a:lstStyle/>
                    <a:p>
                      <a:pPr algn="ctr"/>
                      <a:r>
                        <a:rPr kumimoji="1" lang="en-US" altLang="ja-JP" sz="2800" dirty="0"/>
                        <a:t>14:40</a:t>
                      </a:r>
                      <a:r>
                        <a:rPr kumimoji="1" lang="ja-JP" altLang="en-US" sz="2800" dirty="0"/>
                        <a:t>～</a:t>
                      </a:r>
                      <a:r>
                        <a:rPr kumimoji="1" lang="en-US" altLang="ja-JP" sz="2800" dirty="0"/>
                        <a:t>14:45</a:t>
                      </a:r>
                      <a:endParaRPr kumimoji="1" lang="ja-JP" altLang="en-US" sz="2800" dirty="0"/>
                    </a:p>
                  </a:txBody>
                  <a:tcPr anchor="ctr"/>
                </a:tc>
                <a:tc>
                  <a:txBody>
                    <a:bodyPr/>
                    <a:lstStyle/>
                    <a:p>
                      <a:pPr algn="ctr"/>
                      <a:r>
                        <a:rPr kumimoji="1" lang="en-US" altLang="ja-JP" sz="2400" dirty="0"/>
                        <a:t>5</a:t>
                      </a:r>
                      <a:r>
                        <a:rPr kumimoji="1" lang="ja-JP" altLang="en-US" sz="2400" dirty="0"/>
                        <a:t>分</a:t>
                      </a:r>
                    </a:p>
                  </a:txBody>
                  <a:tcPr anchor="ctr"/>
                </a:tc>
                <a:tc>
                  <a:txBody>
                    <a:bodyPr/>
                    <a:lstStyle/>
                    <a:p>
                      <a:r>
                        <a:rPr lang="ja-JP" altLang="en-US" sz="3200" dirty="0"/>
                        <a:t>個別まとめ</a:t>
                      </a:r>
                      <a:endParaRPr lang="en-US" altLang="ja-JP" sz="3200" dirty="0"/>
                    </a:p>
                    <a:p>
                      <a:r>
                        <a:rPr kumimoji="1" lang="ja-JP" altLang="en-US" sz="2400" dirty="0"/>
                        <a:t>　</a:t>
                      </a:r>
                      <a:r>
                        <a:rPr kumimoji="1" lang="ja-JP" altLang="en-US" sz="2000" dirty="0"/>
                        <a:t>今後、主任相談として取り組んでみたいこと</a:t>
                      </a:r>
                    </a:p>
                  </a:txBody>
                  <a:tcPr/>
                </a:tc>
                <a:extLst>
                  <a:ext uri="{0D108BD9-81ED-4DB2-BD59-A6C34878D82A}">
                    <a16:rowId xmlns:a16="http://schemas.microsoft.com/office/drawing/2014/main" xmlns="" val="10003"/>
                  </a:ext>
                </a:extLst>
              </a:tr>
            </a:tbl>
          </a:graphicData>
        </a:graphic>
      </p:graphicFrame>
      <p:sp>
        <p:nvSpPr>
          <p:cNvPr id="8" name="フッター プレースホルダー 7">
            <a:extLst>
              <a:ext uri="{FF2B5EF4-FFF2-40B4-BE49-F238E27FC236}">
                <a16:creationId xmlns:a16="http://schemas.microsoft.com/office/drawing/2014/main" xmlns="" id="{E5FA9154-0515-4EA4-A458-C9A0A5F7BEC7}"/>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A33F3387-E976-461D-B22B-F08811F4D6F0}"/>
              </a:ext>
            </a:extLst>
          </p:cNvPr>
          <p:cNvSpPr>
            <a:spLocks noGrp="1"/>
          </p:cNvSpPr>
          <p:nvPr>
            <p:ph type="sldNum" sz="quarter" idx="12"/>
          </p:nvPr>
        </p:nvSpPr>
        <p:spPr/>
        <p:txBody>
          <a:bodyPr/>
          <a:lstStyle/>
          <a:p>
            <a:pPr>
              <a:defRPr/>
            </a:pPr>
            <a:fld id="{C993D762-CD5B-413A-A315-DE9E2B4EBB0A}" type="slidenum">
              <a:rPr lang="en-US" altLang="ja-JP" smtClean="0"/>
              <a:pPr>
                <a:defRPr/>
              </a:pPr>
              <a:t>31</a:t>
            </a:fld>
            <a:endParaRPr lang="en-US" altLang="ja-JP"/>
          </a:p>
        </p:txBody>
      </p:sp>
    </p:spTree>
    <p:extLst>
      <p:ext uri="{BB962C8B-B14F-4D97-AF65-F5344CB8AC3E}">
        <p14:creationId xmlns:p14="http://schemas.microsoft.com/office/powerpoint/2010/main" val="40300872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0EDA541A-927C-4F57-94E4-561D6E3BF150}"/>
              </a:ext>
            </a:extLst>
          </p:cNvPr>
          <p:cNvSpPr>
            <a:spLocks noGrp="1"/>
          </p:cNvSpPr>
          <p:nvPr>
            <p:ph type="title"/>
          </p:nvPr>
        </p:nvSpPr>
        <p:spPr>
          <a:xfrm>
            <a:off x="457200" y="136525"/>
            <a:ext cx="8229600" cy="778098"/>
          </a:xfrm>
        </p:spPr>
        <p:txBody>
          <a:bodyPr/>
          <a:lstStyle/>
          <a:p>
            <a:r>
              <a:rPr kumimoji="1" lang="ja-JP" altLang="en-US" sz="3200" dirty="0">
                <a:highlight>
                  <a:srgbClr val="FFFF00"/>
                </a:highlight>
              </a:rPr>
              <a:t>地域援助の具体的展開</a:t>
            </a:r>
            <a:r>
              <a:rPr kumimoji="1" lang="en-US" altLang="ja-JP" sz="3200" dirty="0">
                <a:highlight>
                  <a:srgbClr val="FFFF00"/>
                </a:highlight>
              </a:rPr>
              <a:t>Ⅱ</a:t>
            </a:r>
            <a:r>
              <a:rPr kumimoji="1" lang="ja-JP" altLang="en-US" sz="3200" dirty="0">
                <a:highlight>
                  <a:srgbClr val="FFFF00"/>
                </a:highlight>
              </a:rPr>
              <a:t>ワークシート</a:t>
            </a:r>
          </a:p>
        </p:txBody>
      </p:sp>
      <p:graphicFrame>
        <p:nvGraphicFramePr>
          <p:cNvPr id="5" name="コンテンツ プレースホルダー 4">
            <a:extLst>
              <a:ext uri="{FF2B5EF4-FFF2-40B4-BE49-F238E27FC236}">
                <a16:creationId xmlns:a16="http://schemas.microsoft.com/office/drawing/2014/main" xmlns="" id="{AD0FFA29-EC43-4EBD-B281-1348DCB778EC}"/>
              </a:ext>
            </a:extLst>
          </p:cNvPr>
          <p:cNvGraphicFramePr>
            <a:graphicFrameLocks noGrp="1"/>
          </p:cNvGraphicFramePr>
          <p:nvPr>
            <p:ph idx="1"/>
            <p:extLst>
              <p:ext uri="{D42A27DB-BD31-4B8C-83A1-F6EECF244321}">
                <p14:modId xmlns:p14="http://schemas.microsoft.com/office/powerpoint/2010/main" val="1881877849"/>
              </p:ext>
            </p:extLst>
          </p:nvPr>
        </p:nvGraphicFramePr>
        <p:xfrm>
          <a:off x="539552" y="966438"/>
          <a:ext cx="8229600" cy="5491084"/>
        </p:xfrm>
        <a:graphic>
          <a:graphicData uri="http://schemas.openxmlformats.org/drawingml/2006/table">
            <a:tbl>
              <a:tblPr firstRow="1" bandRow="1">
                <a:tableStyleId>{5940675A-B579-460E-94D1-54222C63F5DA}</a:tableStyleId>
              </a:tblPr>
              <a:tblGrid>
                <a:gridCol w="4114800">
                  <a:extLst>
                    <a:ext uri="{9D8B030D-6E8A-4147-A177-3AD203B41FA5}">
                      <a16:colId xmlns:a16="http://schemas.microsoft.com/office/drawing/2014/main" xmlns="" val="3994682592"/>
                    </a:ext>
                  </a:extLst>
                </a:gridCol>
                <a:gridCol w="4114800">
                  <a:extLst>
                    <a:ext uri="{9D8B030D-6E8A-4147-A177-3AD203B41FA5}">
                      <a16:colId xmlns:a16="http://schemas.microsoft.com/office/drawing/2014/main" xmlns="" val="20001"/>
                    </a:ext>
                  </a:extLst>
                </a:gridCol>
              </a:tblGrid>
              <a:tr h="1123701">
                <a:tc gridSpan="2">
                  <a:txBody>
                    <a:bodyPr/>
                    <a:lstStyle/>
                    <a:p>
                      <a:r>
                        <a:rPr kumimoji="1" lang="en-US" altLang="ja-JP" sz="1800" dirty="0"/>
                        <a:t>【</a:t>
                      </a:r>
                      <a:r>
                        <a:rPr kumimoji="1" lang="ja-JP" altLang="en-US" sz="1800" dirty="0"/>
                        <a:t>グループで選定した地域課題</a:t>
                      </a:r>
                      <a:r>
                        <a:rPr kumimoji="1" lang="en-US" altLang="ja-JP" sz="1800" dirty="0"/>
                        <a:t>】</a:t>
                      </a:r>
                      <a:endParaRPr kumimoji="1" lang="ja-JP" altLang="en-US" sz="1800" dirty="0"/>
                    </a:p>
                  </a:txBody>
                  <a:tcPr/>
                </a:tc>
                <a:tc hMerge="1">
                  <a:txBody>
                    <a:bodyPr/>
                    <a:lstStyle/>
                    <a:p>
                      <a:endParaRPr kumimoji="1" lang="ja-JP" altLang="en-US"/>
                    </a:p>
                  </a:txBody>
                  <a:tcPr/>
                </a:tc>
                <a:extLst>
                  <a:ext uri="{0D108BD9-81ED-4DB2-BD59-A6C34878D82A}">
                    <a16:rowId xmlns:a16="http://schemas.microsoft.com/office/drawing/2014/main" xmlns="" val="3259867177"/>
                  </a:ext>
                </a:extLst>
              </a:tr>
              <a:tr h="3139061">
                <a:tc>
                  <a:txBody>
                    <a:bodyPr/>
                    <a:lstStyle/>
                    <a:p>
                      <a:r>
                        <a:rPr kumimoji="1" lang="en-US" altLang="ja-JP" sz="1800" dirty="0"/>
                        <a:t>【</a:t>
                      </a:r>
                      <a:r>
                        <a:rPr kumimoji="1" lang="ja-JP" altLang="en-US" sz="1800" dirty="0"/>
                        <a:t>地域資源の</a:t>
                      </a:r>
                      <a:r>
                        <a:rPr kumimoji="1" lang="ja-JP" altLang="en-US" sz="1800" dirty="0" smtClean="0"/>
                        <a:t>創出のための取組、工夫</a:t>
                      </a:r>
                      <a:r>
                        <a:rPr kumimoji="1" lang="en-US" altLang="ja-JP" sz="1800" dirty="0" smtClean="0"/>
                        <a:t>】</a:t>
                      </a:r>
                      <a:endParaRPr kumimoji="1" lang="ja-JP" altLang="en-US" sz="1800" dirty="0"/>
                    </a:p>
                  </a:txBody>
                  <a:tcP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mn-lt"/>
                          <a:ea typeface="+mn-ea"/>
                          <a:cs typeface="+mn-cs"/>
                        </a:rPr>
                        <a:t>【</a:t>
                      </a:r>
                      <a:r>
                        <a:rPr kumimoji="1" lang="ja-JP" altLang="en-US" sz="1800" b="0" i="0" u="none" strike="noStrike" kern="1200" cap="none" spc="0" normalizeH="0" baseline="0" noProof="0" dirty="0">
                          <a:ln>
                            <a:noFill/>
                          </a:ln>
                          <a:solidFill>
                            <a:srgbClr val="000000"/>
                          </a:solidFill>
                          <a:effectLst/>
                          <a:uLnTx/>
                          <a:uFillTx/>
                          <a:latin typeface="+mn-lt"/>
                          <a:ea typeface="+mn-ea"/>
                          <a:cs typeface="+mn-cs"/>
                        </a:rPr>
                        <a:t>協議会活用・</a:t>
                      </a:r>
                      <a:r>
                        <a:rPr kumimoji="1" lang="ja-JP" altLang="en-US" sz="1800" b="0" i="0" u="none" strike="noStrike" kern="1200" cap="none" spc="0" normalizeH="0" baseline="0" noProof="0" dirty="0" smtClean="0">
                          <a:ln>
                            <a:noFill/>
                          </a:ln>
                          <a:solidFill>
                            <a:srgbClr val="000000"/>
                          </a:solidFill>
                          <a:effectLst/>
                          <a:uLnTx/>
                          <a:uFillTx/>
                          <a:latin typeface="+mn-lt"/>
                          <a:ea typeface="+mn-ea"/>
                          <a:cs typeface="+mn-cs"/>
                        </a:rPr>
                        <a:t>運営の取組、工夫</a:t>
                      </a:r>
                      <a:r>
                        <a:rPr kumimoji="1" lang="en-US" altLang="ja-JP" sz="1800" b="0" i="0" u="none" strike="noStrike" kern="1200" cap="none" spc="0" normalizeH="0" baseline="0" noProof="0" dirty="0" smtClean="0">
                          <a:ln>
                            <a:noFill/>
                          </a:ln>
                          <a:solidFill>
                            <a:srgbClr val="000000"/>
                          </a:solidFill>
                          <a:effectLst/>
                          <a:uLnTx/>
                          <a:uFillTx/>
                          <a:latin typeface="+mn-lt"/>
                          <a:ea typeface="+mn-ea"/>
                          <a:cs typeface="+mn-cs"/>
                        </a:rPr>
                        <a:t>】</a:t>
                      </a:r>
                      <a:endParaRPr kumimoji="1" lang="ja-JP" altLang="en-US" sz="1800" b="0" i="0" u="none" strike="noStrike" kern="1200" cap="none" spc="0" normalizeH="0" baseline="0" noProof="0" dirty="0">
                        <a:ln>
                          <a:noFill/>
                        </a:ln>
                        <a:solidFill>
                          <a:srgbClr val="000000"/>
                        </a:solidFill>
                        <a:effectLst/>
                        <a:uLnTx/>
                        <a:uFillTx/>
                        <a:latin typeface="+mn-lt"/>
                        <a:ea typeface="+mn-ea"/>
                        <a:cs typeface="+mn-cs"/>
                      </a:endParaRPr>
                    </a:p>
                    <a:p>
                      <a:endParaRPr kumimoji="1" lang="ja-JP" altLang="en-US" sz="24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xmlns="" val="692314046"/>
                  </a:ext>
                </a:extLst>
              </a:tr>
              <a:tr h="1228322">
                <a:tc gridSpan="2">
                  <a:txBody>
                    <a:bodyPr/>
                    <a:lstStyle/>
                    <a:p>
                      <a:r>
                        <a:rPr kumimoji="1" lang="en-US" altLang="ja-JP" sz="1800" dirty="0"/>
                        <a:t>【</a:t>
                      </a:r>
                      <a:r>
                        <a:rPr kumimoji="1" lang="ja-JP" altLang="en-US" sz="1800" dirty="0"/>
                        <a:t>今後、主任相談支援専門員として取り組んでみたいこと</a:t>
                      </a:r>
                      <a:r>
                        <a:rPr kumimoji="1" lang="en-US" altLang="ja-JP" sz="1800" dirty="0"/>
                        <a:t>】</a:t>
                      </a:r>
                    </a:p>
                  </a:txBody>
                  <a:tcPr/>
                </a:tc>
                <a:tc hMerge="1">
                  <a:txBody>
                    <a:bodyPr/>
                    <a:lstStyle/>
                    <a:p>
                      <a:endParaRPr kumimoji="1" lang="ja-JP" altLang="en-US"/>
                    </a:p>
                  </a:txBody>
                  <a:tcPr/>
                </a:tc>
                <a:extLst>
                  <a:ext uri="{0D108BD9-81ED-4DB2-BD59-A6C34878D82A}">
                    <a16:rowId xmlns:a16="http://schemas.microsoft.com/office/drawing/2014/main" xmlns="" val="10003"/>
                  </a:ext>
                </a:extLst>
              </a:tr>
            </a:tbl>
          </a:graphicData>
        </a:graphic>
      </p:graphicFrame>
      <p:sp>
        <p:nvSpPr>
          <p:cNvPr id="8" name="フッター プレースホルダー 7">
            <a:extLst>
              <a:ext uri="{FF2B5EF4-FFF2-40B4-BE49-F238E27FC236}">
                <a16:creationId xmlns:a16="http://schemas.microsoft.com/office/drawing/2014/main" xmlns="" id="{59D3F5CC-AB58-4065-A038-8B35F1B0F369}"/>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AB493598-F172-497B-A746-F938023A553B}"/>
              </a:ext>
            </a:extLst>
          </p:cNvPr>
          <p:cNvSpPr>
            <a:spLocks noGrp="1"/>
          </p:cNvSpPr>
          <p:nvPr>
            <p:ph type="sldNum" sz="quarter" idx="12"/>
          </p:nvPr>
        </p:nvSpPr>
        <p:spPr/>
        <p:txBody>
          <a:bodyPr/>
          <a:lstStyle/>
          <a:p>
            <a:pPr>
              <a:defRPr/>
            </a:pPr>
            <a:fld id="{C993D762-CD5B-413A-A315-DE9E2B4EBB0A}" type="slidenum">
              <a:rPr lang="en-US" altLang="ja-JP" smtClean="0"/>
              <a:pPr>
                <a:defRPr/>
              </a:pPr>
              <a:t>32</a:t>
            </a:fld>
            <a:endParaRPr lang="en-US" altLang="ja-JP"/>
          </a:p>
        </p:txBody>
      </p:sp>
    </p:spTree>
    <p:extLst>
      <p:ext uri="{BB962C8B-B14F-4D97-AF65-F5344CB8AC3E}">
        <p14:creationId xmlns:p14="http://schemas.microsoft.com/office/powerpoint/2010/main" val="4284602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グループ化 14">
            <a:extLst>
              <a:ext uri="{FF2B5EF4-FFF2-40B4-BE49-F238E27FC236}">
                <a16:creationId xmlns:a16="http://schemas.microsoft.com/office/drawing/2014/main" xmlns="" id="{5091F35C-C93D-431F-8D48-173B3075BAB4}"/>
              </a:ext>
            </a:extLst>
          </p:cNvPr>
          <p:cNvGrpSpPr/>
          <p:nvPr/>
        </p:nvGrpSpPr>
        <p:grpSpPr>
          <a:xfrm>
            <a:off x="-19608" y="1483368"/>
            <a:ext cx="9163608" cy="3891263"/>
            <a:chOff x="0" y="1214084"/>
            <a:chExt cx="9163608" cy="3891263"/>
          </a:xfrm>
        </p:grpSpPr>
        <p:pic>
          <p:nvPicPr>
            <p:cNvPr id="7" name="図 6" descr="空 が含まれている画像&#10;&#10;自動的に生成された説明">
              <a:extLst>
                <a:ext uri="{FF2B5EF4-FFF2-40B4-BE49-F238E27FC236}">
                  <a16:creationId xmlns:a16="http://schemas.microsoft.com/office/drawing/2014/main" xmlns="" id="{ACEFC729-D1E3-41EA-8698-214021FA4221}"/>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652532" y="1214084"/>
              <a:ext cx="8491468" cy="1662912"/>
            </a:xfrm>
            <a:prstGeom prst="rect">
              <a:avLst/>
            </a:prstGeom>
          </p:spPr>
        </p:pic>
        <p:pic>
          <p:nvPicPr>
            <p:cNvPr id="10" name="図 9" descr="空 が含まれている画像&#10;&#10;自動的に生成された説明">
              <a:extLst>
                <a:ext uri="{FF2B5EF4-FFF2-40B4-BE49-F238E27FC236}">
                  <a16:creationId xmlns:a16="http://schemas.microsoft.com/office/drawing/2014/main" xmlns="" id="{E1C2754E-4C3F-4DA6-BA5A-E4DC39DD5AF9}"/>
                </a:ext>
              </a:extLst>
            </p:cNvPr>
            <p:cNvPicPr>
              <a:picLocks noChangeAspect="1"/>
            </p:cNvPicPr>
            <p:nvPr/>
          </p:nvPicPr>
          <p:blipFill>
            <a:blip r:embed="rId5" cstate="print">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426098" y="2020393"/>
              <a:ext cx="8138257" cy="1597747"/>
            </a:xfrm>
            <a:prstGeom prst="rect">
              <a:avLst/>
            </a:prstGeom>
          </p:spPr>
        </p:pic>
        <p:pic>
          <p:nvPicPr>
            <p:cNvPr id="11" name="図 10" descr="空 が含まれている画像&#10;&#10;自動的に生成された説明">
              <a:extLst>
                <a:ext uri="{FF2B5EF4-FFF2-40B4-BE49-F238E27FC236}">
                  <a16:creationId xmlns:a16="http://schemas.microsoft.com/office/drawing/2014/main" xmlns="" id="{DC6FBDF4-AF07-470D-8D0F-A973B9393D97}"/>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672140" y="2634082"/>
              <a:ext cx="8491468" cy="1662912"/>
            </a:xfrm>
            <a:prstGeom prst="rect">
              <a:avLst/>
            </a:prstGeom>
          </p:spPr>
        </p:pic>
        <p:pic>
          <p:nvPicPr>
            <p:cNvPr id="14" name="図 13" descr="空 が含まれている画像&#10;&#10;自動的に生成された説明">
              <a:extLst>
                <a:ext uri="{FF2B5EF4-FFF2-40B4-BE49-F238E27FC236}">
                  <a16:creationId xmlns:a16="http://schemas.microsoft.com/office/drawing/2014/main" xmlns="" id="{60DEE01C-81B0-40F8-BB08-271BEEF45019}"/>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0" y="3414432"/>
              <a:ext cx="8634461" cy="1690915"/>
            </a:xfrm>
            <a:prstGeom prst="rect">
              <a:avLst/>
            </a:prstGeom>
          </p:spPr>
        </p:pic>
      </p:grpSp>
      <p:grpSp>
        <p:nvGrpSpPr>
          <p:cNvPr id="35" name="グループ化 34">
            <a:extLst>
              <a:ext uri="{FF2B5EF4-FFF2-40B4-BE49-F238E27FC236}">
                <a16:creationId xmlns:a16="http://schemas.microsoft.com/office/drawing/2014/main" xmlns="" id="{B452EB39-0180-49EB-B8B2-AFFC0A57A61B}"/>
              </a:ext>
            </a:extLst>
          </p:cNvPr>
          <p:cNvGrpSpPr/>
          <p:nvPr/>
        </p:nvGrpSpPr>
        <p:grpSpPr>
          <a:xfrm>
            <a:off x="3707904" y="3688749"/>
            <a:ext cx="4259864" cy="2903837"/>
            <a:chOff x="3707904" y="3688749"/>
            <a:chExt cx="4259864" cy="2903837"/>
          </a:xfrm>
        </p:grpSpPr>
        <p:sp>
          <p:nvSpPr>
            <p:cNvPr id="16" name="楕円 15">
              <a:extLst>
                <a:ext uri="{FF2B5EF4-FFF2-40B4-BE49-F238E27FC236}">
                  <a16:creationId xmlns:a16="http://schemas.microsoft.com/office/drawing/2014/main" xmlns="" id="{9251D7D9-05E3-4710-AADA-0CA4EBE5D7FE}"/>
                </a:ext>
              </a:extLst>
            </p:cNvPr>
            <p:cNvSpPr/>
            <p:nvPr/>
          </p:nvSpPr>
          <p:spPr>
            <a:xfrm>
              <a:off x="3707904" y="3688749"/>
              <a:ext cx="1152128" cy="1624728"/>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xmlns="" id="{EFB9B24B-7A5B-4DD6-A3CF-54C74E068299}"/>
                </a:ext>
              </a:extLst>
            </p:cNvPr>
            <p:cNvSpPr txBox="1"/>
            <p:nvPr/>
          </p:nvSpPr>
          <p:spPr>
            <a:xfrm>
              <a:off x="4898266" y="6130921"/>
              <a:ext cx="3069502" cy="461665"/>
            </a:xfrm>
            <a:prstGeom prst="rect">
              <a:avLst/>
            </a:prstGeom>
            <a:noFill/>
          </p:spPr>
          <p:txBody>
            <a:bodyPr wrap="square" rtlCol="0">
              <a:spAutoFit/>
            </a:bodyPr>
            <a:lstStyle/>
            <a:p>
              <a:r>
                <a:rPr kumimoji="1" lang="ja-JP" altLang="en-US" sz="2400" dirty="0"/>
                <a:t>ミクロレベルの視点</a:t>
              </a:r>
            </a:p>
          </p:txBody>
        </p:sp>
        <p:cxnSp>
          <p:nvCxnSpPr>
            <p:cNvPr id="24" name="直線コネクタ 23">
              <a:extLst>
                <a:ext uri="{FF2B5EF4-FFF2-40B4-BE49-F238E27FC236}">
                  <a16:creationId xmlns:a16="http://schemas.microsoft.com/office/drawing/2014/main" xmlns="" id="{E7581749-B753-4D6B-A030-B222299D1C1F}"/>
                </a:ext>
              </a:extLst>
            </p:cNvPr>
            <p:cNvCxnSpPr>
              <a:cxnSpLocks/>
              <a:stCxn id="19" idx="4"/>
              <a:endCxn id="22" idx="1"/>
            </p:cNvCxnSpPr>
            <p:nvPr/>
          </p:nvCxnSpPr>
          <p:spPr>
            <a:xfrm>
              <a:off x="4319972" y="5378337"/>
              <a:ext cx="578294" cy="983417"/>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grpSp>
      <p:grpSp>
        <p:nvGrpSpPr>
          <p:cNvPr id="36" name="グループ化 35">
            <a:extLst>
              <a:ext uri="{FF2B5EF4-FFF2-40B4-BE49-F238E27FC236}">
                <a16:creationId xmlns:a16="http://schemas.microsoft.com/office/drawing/2014/main" xmlns="" id="{B894F38F-9CAA-4115-8108-C01ACB0B2E1D}"/>
              </a:ext>
            </a:extLst>
          </p:cNvPr>
          <p:cNvGrpSpPr/>
          <p:nvPr/>
        </p:nvGrpSpPr>
        <p:grpSpPr>
          <a:xfrm>
            <a:off x="3275856" y="2492896"/>
            <a:ext cx="5423543" cy="3538967"/>
            <a:chOff x="3275856" y="2492896"/>
            <a:chExt cx="5423543" cy="3538967"/>
          </a:xfrm>
        </p:grpSpPr>
        <p:sp>
          <p:nvSpPr>
            <p:cNvPr id="19" name="楕円 18">
              <a:extLst>
                <a:ext uri="{FF2B5EF4-FFF2-40B4-BE49-F238E27FC236}">
                  <a16:creationId xmlns:a16="http://schemas.microsoft.com/office/drawing/2014/main" xmlns="" id="{CD3B7785-918A-4804-89A5-5DCB02F2151B}"/>
                </a:ext>
              </a:extLst>
            </p:cNvPr>
            <p:cNvSpPr/>
            <p:nvPr/>
          </p:nvSpPr>
          <p:spPr>
            <a:xfrm>
              <a:off x="3275856" y="2492896"/>
              <a:ext cx="2088232" cy="2885441"/>
            </a:xfrm>
            <a:prstGeom prst="ellipse">
              <a:avLst/>
            </a:prstGeom>
            <a:no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xmlns="" id="{DEA0EA60-2334-48FF-906D-1842C845338D}"/>
                </a:ext>
              </a:extLst>
            </p:cNvPr>
            <p:cNvSpPr txBox="1"/>
            <p:nvPr/>
          </p:nvSpPr>
          <p:spPr>
            <a:xfrm>
              <a:off x="6028747" y="5570198"/>
              <a:ext cx="2670652" cy="461665"/>
            </a:xfrm>
            <a:prstGeom prst="rect">
              <a:avLst/>
            </a:prstGeom>
            <a:noFill/>
          </p:spPr>
          <p:txBody>
            <a:bodyPr wrap="square" rtlCol="0">
              <a:spAutoFit/>
            </a:bodyPr>
            <a:lstStyle/>
            <a:p>
              <a:r>
                <a:rPr lang="ja-JP" altLang="en-US" sz="2400" dirty="0"/>
                <a:t>メゾレベル</a:t>
              </a:r>
              <a:r>
                <a:rPr kumimoji="1" lang="ja-JP" altLang="en-US" sz="2400" dirty="0"/>
                <a:t>の視点</a:t>
              </a:r>
            </a:p>
          </p:txBody>
        </p:sp>
        <p:cxnSp>
          <p:nvCxnSpPr>
            <p:cNvPr id="30" name="直線コネクタ 29">
              <a:extLst>
                <a:ext uri="{FF2B5EF4-FFF2-40B4-BE49-F238E27FC236}">
                  <a16:creationId xmlns:a16="http://schemas.microsoft.com/office/drawing/2014/main" xmlns="" id="{FA716DB8-C625-4934-9D7A-9BF3CD183B83}"/>
                </a:ext>
              </a:extLst>
            </p:cNvPr>
            <p:cNvCxnSpPr>
              <a:stCxn id="19" idx="5"/>
              <a:endCxn id="25" idx="1"/>
            </p:cNvCxnSpPr>
            <p:nvPr/>
          </p:nvCxnSpPr>
          <p:spPr>
            <a:xfrm>
              <a:off x="5058274" y="4955774"/>
              <a:ext cx="970473" cy="845257"/>
            </a:xfrm>
            <a:prstGeom prst="line">
              <a:avLst/>
            </a:prstGeom>
            <a:ln w="28575">
              <a:solidFill>
                <a:srgbClr val="FF9933"/>
              </a:solidFill>
            </a:ln>
          </p:spPr>
          <p:style>
            <a:lnRef idx="1">
              <a:schemeClr val="accent1"/>
            </a:lnRef>
            <a:fillRef idx="0">
              <a:schemeClr val="accent1"/>
            </a:fillRef>
            <a:effectRef idx="0">
              <a:schemeClr val="accent1"/>
            </a:effectRef>
            <a:fontRef idx="minor">
              <a:schemeClr val="tx1"/>
            </a:fontRef>
          </p:style>
        </p:cxnSp>
      </p:grpSp>
      <p:sp>
        <p:nvSpPr>
          <p:cNvPr id="31" name="テキスト ボックス 30">
            <a:extLst>
              <a:ext uri="{FF2B5EF4-FFF2-40B4-BE49-F238E27FC236}">
                <a16:creationId xmlns:a16="http://schemas.microsoft.com/office/drawing/2014/main" xmlns="" id="{F02534B2-D29F-416E-9C3C-7D240FA52B75}"/>
              </a:ext>
            </a:extLst>
          </p:cNvPr>
          <p:cNvSpPr txBox="1"/>
          <p:nvPr/>
        </p:nvSpPr>
        <p:spPr>
          <a:xfrm>
            <a:off x="502971" y="377712"/>
            <a:ext cx="4083092" cy="584775"/>
          </a:xfrm>
          <a:prstGeom prst="rect">
            <a:avLst/>
          </a:prstGeom>
          <a:noFill/>
        </p:spPr>
        <p:txBody>
          <a:bodyPr wrap="square" rtlCol="0">
            <a:spAutoFit/>
          </a:bodyPr>
          <a:lstStyle/>
          <a:p>
            <a:r>
              <a:rPr kumimoji="1" lang="ja-JP" altLang="en-US" sz="3200" dirty="0"/>
              <a:t>地域福祉の視点</a:t>
            </a:r>
          </a:p>
        </p:txBody>
      </p:sp>
      <p:grpSp>
        <p:nvGrpSpPr>
          <p:cNvPr id="37" name="グループ化 36">
            <a:extLst>
              <a:ext uri="{FF2B5EF4-FFF2-40B4-BE49-F238E27FC236}">
                <a16:creationId xmlns:a16="http://schemas.microsoft.com/office/drawing/2014/main" xmlns="" id="{13ECBF2A-7D42-4EFA-BE01-1ACAD8F3DF89}"/>
              </a:ext>
            </a:extLst>
          </p:cNvPr>
          <p:cNvGrpSpPr/>
          <p:nvPr/>
        </p:nvGrpSpPr>
        <p:grpSpPr>
          <a:xfrm>
            <a:off x="360990" y="976579"/>
            <a:ext cx="8229256" cy="4540653"/>
            <a:chOff x="360990" y="976579"/>
            <a:chExt cx="8229256" cy="4540653"/>
          </a:xfrm>
        </p:grpSpPr>
        <p:sp>
          <p:nvSpPr>
            <p:cNvPr id="18" name="楕円 17">
              <a:extLst>
                <a:ext uri="{FF2B5EF4-FFF2-40B4-BE49-F238E27FC236}">
                  <a16:creationId xmlns:a16="http://schemas.microsoft.com/office/drawing/2014/main" xmlns="" id="{2D9EBEE5-1022-44C2-8B3C-544D240585E4}"/>
                </a:ext>
              </a:extLst>
            </p:cNvPr>
            <p:cNvSpPr/>
            <p:nvPr/>
          </p:nvSpPr>
          <p:spPr>
            <a:xfrm>
              <a:off x="360990" y="1052735"/>
              <a:ext cx="8229256" cy="446449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xmlns="" id="{A8E67225-701F-46CE-B213-5CAAE5135815}"/>
                </a:ext>
              </a:extLst>
            </p:cNvPr>
            <p:cNvSpPr txBox="1"/>
            <p:nvPr/>
          </p:nvSpPr>
          <p:spPr>
            <a:xfrm>
              <a:off x="4635421" y="976579"/>
              <a:ext cx="2909494" cy="461665"/>
            </a:xfrm>
            <a:prstGeom prst="rect">
              <a:avLst/>
            </a:prstGeom>
            <a:solidFill>
              <a:schemeClr val="bg1"/>
            </a:solidFill>
          </p:spPr>
          <p:txBody>
            <a:bodyPr wrap="square" rtlCol="0">
              <a:spAutoFit/>
            </a:bodyPr>
            <a:lstStyle/>
            <a:p>
              <a:r>
                <a:rPr kumimoji="1" lang="ja-JP" altLang="en-US" sz="2400" dirty="0"/>
                <a:t>マクロレベルの視点</a:t>
              </a:r>
            </a:p>
          </p:txBody>
        </p:sp>
      </p:grpSp>
      <p:sp>
        <p:nvSpPr>
          <p:cNvPr id="33" name="矢印: 上カーブ 32">
            <a:extLst>
              <a:ext uri="{FF2B5EF4-FFF2-40B4-BE49-F238E27FC236}">
                <a16:creationId xmlns:a16="http://schemas.microsoft.com/office/drawing/2014/main" xmlns="" id="{C188C0ED-1EC4-4470-A6E3-86BFA039A441}"/>
              </a:ext>
            </a:extLst>
          </p:cNvPr>
          <p:cNvSpPr/>
          <p:nvPr/>
        </p:nvSpPr>
        <p:spPr>
          <a:xfrm rot="17435760">
            <a:off x="4982290" y="3019776"/>
            <a:ext cx="3214955" cy="1156992"/>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41" name="グループ化 40">
            <a:extLst>
              <a:ext uri="{FF2B5EF4-FFF2-40B4-BE49-F238E27FC236}">
                <a16:creationId xmlns:a16="http://schemas.microsoft.com/office/drawing/2014/main" xmlns="" id="{1BBE639B-2491-4CE3-810B-84641AB3B925}"/>
              </a:ext>
            </a:extLst>
          </p:cNvPr>
          <p:cNvGrpSpPr/>
          <p:nvPr/>
        </p:nvGrpSpPr>
        <p:grpSpPr>
          <a:xfrm>
            <a:off x="2023654" y="1140617"/>
            <a:ext cx="2937971" cy="3150823"/>
            <a:chOff x="2505977" y="1358463"/>
            <a:chExt cx="2937971" cy="3150823"/>
          </a:xfrm>
        </p:grpSpPr>
        <p:sp>
          <p:nvSpPr>
            <p:cNvPr id="34" name="矢印: 上カーブ 33">
              <a:extLst>
                <a:ext uri="{FF2B5EF4-FFF2-40B4-BE49-F238E27FC236}">
                  <a16:creationId xmlns:a16="http://schemas.microsoft.com/office/drawing/2014/main" xmlns="" id="{879E7653-9D1D-4B41-B9DA-B357C76B5973}"/>
                </a:ext>
              </a:extLst>
            </p:cNvPr>
            <p:cNvSpPr/>
            <p:nvPr/>
          </p:nvSpPr>
          <p:spPr>
            <a:xfrm rot="7028306">
              <a:off x="2423410" y="2262448"/>
              <a:ext cx="3150823" cy="1342853"/>
            </a:xfrm>
            <a:prstGeom prst="curvedUpArrow">
              <a:avLst/>
            </a:prstGeom>
            <a:solidFill>
              <a:srgbClr val="FF996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0" name="テキスト ボックス 39">
              <a:extLst>
                <a:ext uri="{FF2B5EF4-FFF2-40B4-BE49-F238E27FC236}">
                  <a16:creationId xmlns:a16="http://schemas.microsoft.com/office/drawing/2014/main" xmlns="" id="{F57C7273-7223-48DA-8801-35EBBE373E56}"/>
                </a:ext>
              </a:extLst>
            </p:cNvPr>
            <p:cNvSpPr txBox="1"/>
            <p:nvPr/>
          </p:nvSpPr>
          <p:spPr>
            <a:xfrm>
              <a:off x="2505977" y="1792066"/>
              <a:ext cx="2937971" cy="461665"/>
            </a:xfrm>
            <a:prstGeom prst="rect">
              <a:avLst/>
            </a:prstGeom>
            <a:noFill/>
          </p:spPr>
          <p:txBody>
            <a:bodyPr wrap="square" rtlCol="0">
              <a:spAutoFit/>
            </a:bodyPr>
            <a:lstStyle/>
            <a:p>
              <a:r>
                <a:rPr kumimoji="1" lang="ja-JP" altLang="en-US" sz="2400" dirty="0"/>
                <a:t>私の地域は・・・</a:t>
              </a:r>
            </a:p>
          </p:txBody>
        </p:sp>
      </p:grpSp>
      <p:grpSp>
        <p:nvGrpSpPr>
          <p:cNvPr id="6" name="グループ化 5">
            <a:extLst>
              <a:ext uri="{FF2B5EF4-FFF2-40B4-BE49-F238E27FC236}">
                <a16:creationId xmlns:a16="http://schemas.microsoft.com/office/drawing/2014/main" xmlns="" id="{3832C567-3AF2-4B0D-9743-B95910992CA1}"/>
              </a:ext>
            </a:extLst>
          </p:cNvPr>
          <p:cNvGrpSpPr/>
          <p:nvPr/>
        </p:nvGrpSpPr>
        <p:grpSpPr>
          <a:xfrm>
            <a:off x="599313" y="2597119"/>
            <a:ext cx="4066994" cy="1326251"/>
            <a:chOff x="652532" y="2597119"/>
            <a:chExt cx="4066994" cy="1326251"/>
          </a:xfrm>
        </p:grpSpPr>
        <p:sp>
          <p:nvSpPr>
            <p:cNvPr id="2" name="テキスト ボックス 1">
              <a:extLst>
                <a:ext uri="{FF2B5EF4-FFF2-40B4-BE49-F238E27FC236}">
                  <a16:creationId xmlns:a16="http://schemas.microsoft.com/office/drawing/2014/main" xmlns="" id="{6816A715-4E39-4F32-BD6D-E25DF71C1201}"/>
                </a:ext>
              </a:extLst>
            </p:cNvPr>
            <p:cNvSpPr txBox="1"/>
            <p:nvPr/>
          </p:nvSpPr>
          <p:spPr>
            <a:xfrm>
              <a:off x="652532" y="2622271"/>
              <a:ext cx="4066994" cy="1200329"/>
            </a:xfrm>
            <a:prstGeom prst="rect">
              <a:avLst/>
            </a:prstGeom>
            <a:noFill/>
          </p:spPr>
          <p:txBody>
            <a:bodyPr wrap="square" rtlCol="0">
              <a:spAutoFit/>
            </a:bodyPr>
            <a:lstStyle/>
            <a:p>
              <a:r>
                <a:rPr kumimoji="1" lang="ja-JP" altLang="en-US" sz="2400" dirty="0"/>
                <a:t>全体が見えている</a:t>
              </a:r>
              <a:endParaRPr kumimoji="1" lang="en-US" altLang="ja-JP" sz="2400" dirty="0"/>
            </a:p>
            <a:p>
              <a:r>
                <a:rPr lang="ja-JP" altLang="en-US" sz="2400" dirty="0"/>
                <a:t>様々なアプローチ・つなげ方</a:t>
              </a:r>
              <a:endParaRPr lang="en-US" altLang="ja-JP" sz="2400" dirty="0"/>
            </a:p>
            <a:p>
              <a:r>
                <a:rPr kumimoji="1" lang="ja-JP" altLang="en-US" sz="2400" dirty="0"/>
                <a:t>協議会の活用・改善</a:t>
              </a:r>
            </a:p>
          </p:txBody>
        </p:sp>
        <p:sp>
          <p:nvSpPr>
            <p:cNvPr id="3" name="吹き出し: 角を丸めた四角形 2">
              <a:extLst>
                <a:ext uri="{FF2B5EF4-FFF2-40B4-BE49-F238E27FC236}">
                  <a16:creationId xmlns:a16="http://schemas.microsoft.com/office/drawing/2014/main" xmlns="" id="{553572A7-9DF7-4421-9CC9-663AE9A84D81}"/>
                </a:ext>
              </a:extLst>
            </p:cNvPr>
            <p:cNvSpPr/>
            <p:nvPr/>
          </p:nvSpPr>
          <p:spPr>
            <a:xfrm>
              <a:off x="659337" y="2597119"/>
              <a:ext cx="3713853" cy="1326251"/>
            </a:xfrm>
            <a:prstGeom prst="wedgeRoundRectCallout">
              <a:avLst>
                <a:gd name="adj1" fmla="val 6153"/>
                <a:gd name="adj2" fmla="val -76721"/>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5" name="グループ化 44">
            <a:extLst>
              <a:ext uri="{FF2B5EF4-FFF2-40B4-BE49-F238E27FC236}">
                <a16:creationId xmlns:a16="http://schemas.microsoft.com/office/drawing/2014/main" xmlns="" id="{FC313C3A-A51B-49A0-8A93-EA636A865DFC}"/>
              </a:ext>
            </a:extLst>
          </p:cNvPr>
          <p:cNvGrpSpPr/>
          <p:nvPr/>
        </p:nvGrpSpPr>
        <p:grpSpPr>
          <a:xfrm>
            <a:off x="4341634" y="2295482"/>
            <a:ext cx="3132918" cy="2212764"/>
            <a:chOff x="5706607" y="2596780"/>
            <a:chExt cx="3132918" cy="2212764"/>
          </a:xfrm>
        </p:grpSpPr>
        <p:sp>
          <p:nvSpPr>
            <p:cNvPr id="46" name="矢印: 左右 45">
              <a:extLst>
                <a:ext uri="{FF2B5EF4-FFF2-40B4-BE49-F238E27FC236}">
                  <a16:creationId xmlns:a16="http://schemas.microsoft.com/office/drawing/2014/main" xmlns="" id="{948F6884-E13C-4931-83F5-8B4029DF7CA5}"/>
                </a:ext>
              </a:extLst>
            </p:cNvPr>
            <p:cNvSpPr/>
            <p:nvPr/>
          </p:nvSpPr>
          <p:spPr>
            <a:xfrm rot="17427689">
              <a:off x="5255909" y="3306717"/>
              <a:ext cx="2212764" cy="792890"/>
            </a:xfrm>
            <a:prstGeom prst="leftRightArrow">
              <a:avLst/>
            </a:prstGeom>
            <a:solidFill>
              <a:srgbClr val="FFCCCC"/>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xmlns="" id="{0EBB7008-E445-43A0-8422-E7059F0B4363}"/>
                </a:ext>
              </a:extLst>
            </p:cNvPr>
            <p:cNvSpPr txBox="1"/>
            <p:nvPr/>
          </p:nvSpPr>
          <p:spPr>
            <a:xfrm>
              <a:off x="5706607" y="3170782"/>
              <a:ext cx="3132918" cy="830997"/>
            </a:xfrm>
            <a:prstGeom prst="rect">
              <a:avLst/>
            </a:prstGeom>
            <a:noFill/>
          </p:spPr>
          <p:txBody>
            <a:bodyPr wrap="square" rtlCol="0">
              <a:spAutoFit/>
            </a:bodyPr>
            <a:lstStyle/>
            <a:p>
              <a:r>
                <a:rPr kumimoji="1" lang="ja-JP" altLang="en-US" sz="2400" dirty="0"/>
                <a:t>地域を基盤としたＳＷ</a:t>
              </a:r>
              <a:endParaRPr kumimoji="1" lang="en-US" altLang="ja-JP" sz="2400" dirty="0"/>
            </a:p>
            <a:p>
              <a:r>
                <a:rPr kumimoji="1" lang="ja-JP" altLang="en-US" sz="2400" dirty="0"/>
                <a:t>個別課題⇔地域課題</a:t>
              </a:r>
            </a:p>
          </p:txBody>
        </p:sp>
      </p:grpSp>
      <p:sp>
        <p:nvSpPr>
          <p:cNvPr id="12" name="フッター プレースホルダー 11">
            <a:extLst>
              <a:ext uri="{FF2B5EF4-FFF2-40B4-BE49-F238E27FC236}">
                <a16:creationId xmlns:a16="http://schemas.microsoft.com/office/drawing/2014/main" xmlns="" id="{0AA7A4AF-72F9-4403-BDA2-181C4604248C}"/>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3" name="スライド番号プレースホルダー 12">
            <a:extLst>
              <a:ext uri="{FF2B5EF4-FFF2-40B4-BE49-F238E27FC236}">
                <a16:creationId xmlns:a16="http://schemas.microsoft.com/office/drawing/2014/main" xmlns="" id="{8842CDF7-1B61-4B6A-A8A2-56007CAEC596}"/>
              </a:ext>
            </a:extLst>
          </p:cNvPr>
          <p:cNvSpPr>
            <a:spLocks noGrp="1"/>
          </p:cNvSpPr>
          <p:nvPr>
            <p:ph type="sldNum" sz="quarter" idx="12"/>
          </p:nvPr>
        </p:nvSpPr>
        <p:spPr/>
        <p:txBody>
          <a:bodyPr/>
          <a:lstStyle/>
          <a:p>
            <a:pPr>
              <a:defRPr/>
            </a:pPr>
            <a:fld id="{C993D762-CD5B-413A-A315-DE9E2B4EBB0A}" type="slidenum">
              <a:rPr lang="en-US" altLang="ja-JP" smtClean="0"/>
              <a:pPr>
                <a:defRPr/>
              </a:pPr>
              <a:t>4</a:t>
            </a:fld>
            <a:endParaRPr lang="en-US" altLang="ja-JP"/>
          </a:p>
        </p:txBody>
      </p:sp>
    </p:spTree>
    <p:extLst>
      <p:ext uri="{BB962C8B-B14F-4D97-AF65-F5344CB8AC3E}">
        <p14:creationId xmlns:p14="http://schemas.microsoft.com/office/powerpoint/2010/main" val="1062695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500"/>
                                        <p:tgtEl>
                                          <p:spTgt spid="3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fade">
                                      <p:cBhvr>
                                        <p:cTn id="17" dur="500"/>
                                        <p:tgtEl>
                                          <p:spTgt spid="3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500"/>
                                        <p:tgtEl>
                                          <p:spTgt spid="15"/>
                                        </p:tgtEl>
                                      </p:cBhvr>
                                    </p:animEffect>
                                    <p:set>
                                      <p:cBhvr>
                                        <p:cTn id="22" dur="1" fill="hold">
                                          <p:stCondLst>
                                            <p:cond delay="499"/>
                                          </p:stCondLst>
                                        </p:cTn>
                                        <p:tgtEl>
                                          <p:spTgt spid="1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fade">
                                      <p:cBhvr>
                                        <p:cTn id="27" dur="1000"/>
                                        <p:tgtEl>
                                          <p:spTgt spid="33"/>
                                        </p:tgtEl>
                                      </p:cBhvr>
                                    </p:animEffect>
                                    <p:anim calcmode="lin" valueType="num">
                                      <p:cBhvr>
                                        <p:cTn id="28" dur="1000" fill="hold"/>
                                        <p:tgtEl>
                                          <p:spTgt spid="33"/>
                                        </p:tgtEl>
                                        <p:attrNameLst>
                                          <p:attrName>ppt_x</p:attrName>
                                        </p:attrNameLst>
                                      </p:cBhvr>
                                      <p:tavLst>
                                        <p:tav tm="0">
                                          <p:val>
                                            <p:strVal val="#ppt_x"/>
                                          </p:val>
                                        </p:tav>
                                        <p:tav tm="100000">
                                          <p:val>
                                            <p:strVal val="#ppt_x"/>
                                          </p:val>
                                        </p:tav>
                                      </p:tavLst>
                                    </p:anim>
                                    <p:anim calcmode="lin" valueType="num">
                                      <p:cBhvr>
                                        <p:cTn id="29"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45"/>
                                        </p:tgtEl>
                                        <p:attrNameLst>
                                          <p:attrName>style.visibility</p:attrName>
                                        </p:attrNameLst>
                                      </p:cBhvr>
                                      <p:to>
                                        <p:strVal val="visible"/>
                                      </p:to>
                                    </p:set>
                                    <p:animEffect transition="in" filter="fade">
                                      <p:cBhvr>
                                        <p:cTn id="34" dur="1000"/>
                                        <p:tgtEl>
                                          <p:spTgt spid="45"/>
                                        </p:tgtEl>
                                      </p:cBhvr>
                                    </p:animEffect>
                                    <p:anim calcmode="lin" valueType="num">
                                      <p:cBhvr>
                                        <p:cTn id="35" dur="1000" fill="hold"/>
                                        <p:tgtEl>
                                          <p:spTgt spid="45"/>
                                        </p:tgtEl>
                                        <p:attrNameLst>
                                          <p:attrName>ppt_x</p:attrName>
                                        </p:attrNameLst>
                                      </p:cBhvr>
                                      <p:tavLst>
                                        <p:tav tm="0">
                                          <p:val>
                                            <p:strVal val="#ppt_x"/>
                                          </p:val>
                                        </p:tav>
                                        <p:tav tm="100000">
                                          <p:val>
                                            <p:strVal val="#ppt_x"/>
                                          </p:val>
                                        </p:tav>
                                      </p:tavLst>
                                    </p:anim>
                                    <p:anim calcmode="lin" valueType="num">
                                      <p:cBhvr>
                                        <p:cTn id="36"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fade">
                                      <p:cBhvr>
                                        <p:cTn id="41" dur="1000"/>
                                        <p:tgtEl>
                                          <p:spTgt spid="41"/>
                                        </p:tgtEl>
                                      </p:cBhvr>
                                    </p:animEffect>
                                    <p:anim calcmode="lin" valueType="num">
                                      <p:cBhvr>
                                        <p:cTn id="42" dur="1000" fill="hold"/>
                                        <p:tgtEl>
                                          <p:spTgt spid="41"/>
                                        </p:tgtEl>
                                        <p:attrNameLst>
                                          <p:attrName>ppt_x</p:attrName>
                                        </p:attrNameLst>
                                      </p:cBhvr>
                                      <p:tavLst>
                                        <p:tav tm="0">
                                          <p:val>
                                            <p:strVal val="#ppt_x"/>
                                          </p:val>
                                        </p:tav>
                                        <p:tav tm="100000">
                                          <p:val>
                                            <p:strVal val="#ppt_x"/>
                                          </p:val>
                                        </p:tav>
                                      </p:tavLst>
                                    </p:anim>
                                    <p:anim calcmode="lin" valueType="num">
                                      <p:cBhvr>
                                        <p:cTn id="43"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6"/>
                                        </p:tgtEl>
                                        <p:attrNameLst>
                                          <p:attrName>style.visibility</p:attrName>
                                        </p:attrNameLst>
                                      </p:cBhvr>
                                      <p:to>
                                        <p:strVal val="visible"/>
                                      </p:to>
                                    </p:set>
                                    <p:animEffect transition="in" filter="fade">
                                      <p:cBhvr>
                                        <p:cTn id="48" dur="1000"/>
                                        <p:tgtEl>
                                          <p:spTgt spid="6"/>
                                        </p:tgtEl>
                                      </p:cBhvr>
                                    </p:animEffect>
                                    <p:anim calcmode="lin" valueType="num">
                                      <p:cBhvr>
                                        <p:cTn id="49" dur="1000" fill="hold"/>
                                        <p:tgtEl>
                                          <p:spTgt spid="6"/>
                                        </p:tgtEl>
                                        <p:attrNameLst>
                                          <p:attrName>ppt_x</p:attrName>
                                        </p:attrNameLst>
                                      </p:cBhvr>
                                      <p:tavLst>
                                        <p:tav tm="0">
                                          <p:val>
                                            <p:strVal val="#ppt_x"/>
                                          </p:val>
                                        </p:tav>
                                        <p:tav tm="100000">
                                          <p:val>
                                            <p:strVal val="#ppt_x"/>
                                          </p:val>
                                        </p:tav>
                                      </p:tavLst>
                                    </p:anim>
                                    <p:anim calcmode="lin" valueType="num">
                                      <p:cBhvr>
                                        <p:cTn id="5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 つの角を切り取った四角形 11"/>
          <p:cNvSpPr/>
          <p:nvPr/>
        </p:nvSpPr>
        <p:spPr>
          <a:xfrm flipH="1">
            <a:off x="2522545" y="809374"/>
            <a:ext cx="6363799" cy="5677197"/>
          </a:xfrm>
          <a:prstGeom prst="snip1Rect">
            <a:avLst>
              <a:gd name="adj" fmla="val 25642"/>
            </a:avLst>
          </a:prstGeom>
        </p:spPr>
        <p:style>
          <a:lnRef idx="1">
            <a:schemeClr val="accent3"/>
          </a:lnRef>
          <a:fillRef idx="2">
            <a:schemeClr val="accent3"/>
          </a:fillRef>
          <a:effectRef idx="1">
            <a:schemeClr val="accent3"/>
          </a:effectRef>
          <a:fontRef idx="minor">
            <a:schemeClr val="dk1"/>
          </a:fontRef>
        </p:style>
        <p:txBody>
          <a:bodyPr rtlCol="0" anchor="ctr"/>
          <a:lstStyle/>
          <a:p>
            <a:pPr algn="ctr" defTabSz="844083"/>
            <a:endParaRPr lang="ja-JP" altLang="en-US" sz="1662">
              <a:solidFill>
                <a:prstClr val="black"/>
              </a:solidFill>
              <a:latin typeface="Arial"/>
              <a:ea typeface="ＭＳ Ｐゴシック"/>
            </a:endParaRPr>
          </a:p>
        </p:txBody>
      </p:sp>
      <p:sp>
        <p:nvSpPr>
          <p:cNvPr id="2" name="タイトル 1"/>
          <p:cNvSpPr>
            <a:spLocks noGrp="1"/>
          </p:cNvSpPr>
          <p:nvPr>
            <p:ph type="title"/>
          </p:nvPr>
        </p:nvSpPr>
        <p:spPr>
          <a:xfrm>
            <a:off x="456998" y="225000"/>
            <a:ext cx="8229600" cy="545244"/>
          </a:xfrm>
        </p:spPr>
        <p:txBody>
          <a:bodyPr>
            <a:noAutofit/>
          </a:bodyPr>
          <a:lstStyle/>
          <a:p>
            <a:r>
              <a:rPr lang="ja-JP" altLang="en-US" sz="2769" b="1" dirty="0">
                <a:solidFill>
                  <a:schemeClr val="tx1">
                    <a:lumMod val="85000"/>
                    <a:lumOff val="15000"/>
                  </a:schemeClr>
                </a:solidFill>
              </a:rPr>
              <a:t>重層的な相談支援体制</a:t>
            </a:r>
          </a:p>
        </p:txBody>
      </p:sp>
      <p:sp>
        <p:nvSpPr>
          <p:cNvPr id="26" name="テキスト ボックス 25"/>
          <p:cNvSpPr txBox="1"/>
          <p:nvPr/>
        </p:nvSpPr>
        <p:spPr>
          <a:xfrm>
            <a:off x="133984" y="4994439"/>
            <a:ext cx="1629586" cy="433196"/>
          </a:xfrm>
          <a:prstGeom prst="rect">
            <a:avLst/>
          </a:prstGeom>
          <a:noFill/>
        </p:spPr>
        <p:txBody>
          <a:bodyPr wrap="square" rtlCol="0">
            <a:spAutoFit/>
          </a:bodyPr>
          <a:lstStyle/>
          <a:p>
            <a:pPr defTabSz="844083"/>
            <a:r>
              <a:rPr lang="ja-JP" altLang="en-US" sz="2215" b="1" dirty="0">
                <a:solidFill>
                  <a:prstClr val="black"/>
                </a:solidFill>
                <a:ea typeface="ＭＳ Ｐゴシック" charset="-128"/>
              </a:rPr>
              <a:t>＜第１層＞</a:t>
            </a:r>
          </a:p>
        </p:txBody>
      </p:sp>
      <p:sp>
        <p:nvSpPr>
          <p:cNvPr id="27" name="テキスト ボックス 26"/>
          <p:cNvSpPr txBox="1"/>
          <p:nvPr/>
        </p:nvSpPr>
        <p:spPr>
          <a:xfrm>
            <a:off x="180666" y="2897250"/>
            <a:ext cx="1783177" cy="433196"/>
          </a:xfrm>
          <a:prstGeom prst="rect">
            <a:avLst/>
          </a:prstGeom>
          <a:noFill/>
        </p:spPr>
        <p:txBody>
          <a:bodyPr wrap="square" rtlCol="0">
            <a:spAutoFit/>
          </a:bodyPr>
          <a:lstStyle/>
          <a:p>
            <a:pPr defTabSz="844083"/>
            <a:r>
              <a:rPr lang="ja-JP" altLang="en-US" sz="2215" b="1" dirty="0">
                <a:solidFill>
                  <a:prstClr val="black"/>
                </a:solidFill>
                <a:ea typeface="ＭＳ Ｐゴシック" charset="-128"/>
              </a:rPr>
              <a:t>＜第２層＞</a:t>
            </a:r>
          </a:p>
        </p:txBody>
      </p:sp>
      <p:sp>
        <p:nvSpPr>
          <p:cNvPr id="28" name="テキスト ボックス 27"/>
          <p:cNvSpPr txBox="1"/>
          <p:nvPr/>
        </p:nvSpPr>
        <p:spPr>
          <a:xfrm>
            <a:off x="133984" y="809374"/>
            <a:ext cx="2739761" cy="433196"/>
          </a:xfrm>
          <a:prstGeom prst="rect">
            <a:avLst/>
          </a:prstGeom>
          <a:noFill/>
        </p:spPr>
        <p:txBody>
          <a:bodyPr wrap="square" rtlCol="0">
            <a:spAutoFit/>
          </a:bodyPr>
          <a:lstStyle/>
          <a:p>
            <a:pPr defTabSz="844083"/>
            <a:r>
              <a:rPr lang="ja-JP" altLang="en-US" sz="2215" b="1" dirty="0">
                <a:solidFill>
                  <a:prstClr val="black"/>
                </a:solidFill>
                <a:ea typeface="ＭＳ Ｐゴシック" charset="-128"/>
              </a:rPr>
              <a:t>＜第３層＞</a:t>
            </a:r>
          </a:p>
        </p:txBody>
      </p:sp>
      <p:sp>
        <p:nvSpPr>
          <p:cNvPr id="29" name="テキスト ボックス 28"/>
          <p:cNvSpPr txBox="1"/>
          <p:nvPr/>
        </p:nvSpPr>
        <p:spPr>
          <a:xfrm>
            <a:off x="2873746" y="2305999"/>
            <a:ext cx="5729506" cy="348109"/>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defTabSz="844083"/>
            <a:r>
              <a:rPr lang="ja-JP" altLang="en-US" sz="1662" b="1" dirty="0">
                <a:solidFill>
                  <a:prstClr val="white"/>
                </a:solidFill>
                <a:latin typeface="Arial"/>
                <a:ea typeface="ＭＳ Ｐゴシック"/>
              </a:rPr>
              <a:t>主な担い手⇒基幹相談支援センター、地域（自立支援）協議会</a:t>
            </a:r>
          </a:p>
        </p:txBody>
      </p:sp>
      <p:sp>
        <p:nvSpPr>
          <p:cNvPr id="8" name="正方形/長方形 7"/>
          <p:cNvSpPr/>
          <p:nvPr/>
        </p:nvSpPr>
        <p:spPr>
          <a:xfrm>
            <a:off x="180666" y="5368391"/>
            <a:ext cx="2285280" cy="859659"/>
          </a:xfrm>
          <a:prstGeom prst="rect">
            <a:avLst/>
          </a:prstGeom>
        </p:spPr>
        <p:txBody>
          <a:bodyPr wrap="square">
            <a:spAutoFit/>
          </a:bodyPr>
          <a:lstStyle/>
          <a:p>
            <a:pPr marL="422041" indent="-422041" defTabSz="844083">
              <a:buFont typeface="+mj-lt"/>
              <a:buAutoNum type="alphaLcPeriod"/>
            </a:pPr>
            <a:r>
              <a:rPr lang="ja-JP" altLang="en-US" sz="1662" b="1" dirty="0">
                <a:solidFill>
                  <a:prstClr val="black"/>
                </a:solidFill>
                <a:ea typeface="ＭＳ Ｐゴシック" charset="-128"/>
              </a:rPr>
              <a:t>基本相談支援を基盤とした計画相談支援</a:t>
            </a:r>
            <a:endParaRPr lang="en-US" altLang="ja-JP" sz="1662" b="1" dirty="0">
              <a:solidFill>
                <a:prstClr val="black"/>
              </a:solidFill>
              <a:ea typeface="ＭＳ Ｐゴシック" charset="-128"/>
            </a:endParaRPr>
          </a:p>
        </p:txBody>
      </p:sp>
      <p:sp>
        <p:nvSpPr>
          <p:cNvPr id="9" name="正方形/長方形 8"/>
          <p:cNvSpPr/>
          <p:nvPr/>
        </p:nvSpPr>
        <p:spPr>
          <a:xfrm>
            <a:off x="180665" y="3221017"/>
            <a:ext cx="2341881" cy="348109"/>
          </a:xfrm>
          <a:prstGeom prst="rect">
            <a:avLst/>
          </a:prstGeom>
        </p:spPr>
        <p:txBody>
          <a:bodyPr wrap="square">
            <a:spAutoFit/>
          </a:bodyPr>
          <a:lstStyle/>
          <a:p>
            <a:pPr marL="422041" indent="-422041" defTabSz="844083">
              <a:buFont typeface="+mj-lt"/>
              <a:buAutoNum type="alphaLcPeriod" startAt="2"/>
            </a:pPr>
            <a:r>
              <a:rPr lang="ja-JP" altLang="en-US" sz="1662" b="1" dirty="0">
                <a:solidFill>
                  <a:prstClr val="black"/>
                </a:solidFill>
                <a:ea typeface="ＭＳ Ｐゴシック" charset="-128"/>
              </a:rPr>
              <a:t>一般的な相談支援</a:t>
            </a:r>
            <a:endParaRPr lang="en-US" altLang="ja-JP" sz="1662" b="1" dirty="0">
              <a:solidFill>
                <a:prstClr val="black"/>
              </a:solidFill>
              <a:ea typeface="ＭＳ Ｐゴシック" charset="-128"/>
            </a:endParaRPr>
          </a:p>
        </p:txBody>
      </p:sp>
      <p:sp>
        <p:nvSpPr>
          <p:cNvPr id="10" name="正方形/長方形 9"/>
          <p:cNvSpPr/>
          <p:nvPr/>
        </p:nvSpPr>
        <p:spPr>
          <a:xfrm>
            <a:off x="207809" y="1169058"/>
            <a:ext cx="3418706" cy="603883"/>
          </a:xfrm>
          <a:prstGeom prst="rect">
            <a:avLst/>
          </a:prstGeom>
        </p:spPr>
        <p:txBody>
          <a:bodyPr wrap="square">
            <a:spAutoFit/>
          </a:bodyPr>
          <a:lstStyle/>
          <a:p>
            <a:pPr marL="316531" indent="-316531" defTabSz="844083">
              <a:buFont typeface="+mj-lt"/>
              <a:buAutoNum type="alphaLcPeriod" startAt="3"/>
            </a:pPr>
            <a:r>
              <a:rPr lang="ja-JP" altLang="en-US" sz="1662" b="1" dirty="0">
                <a:solidFill>
                  <a:prstClr val="black"/>
                </a:solidFill>
                <a:ea typeface="ＭＳ Ｐゴシック" charset="-128"/>
              </a:rPr>
              <a:t>地域における相談支援体制の　整備や社会資源の開発など</a:t>
            </a:r>
          </a:p>
        </p:txBody>
      </p:sp>
      <p:sp>
        <p:nvSpPr>
          <p:cNvPr id="13" name="テキスト ボックス 12"/>
          <p:cNvSpPr txBox="1"/>
          <p:nvPr/>
        </p:nvSpPr>
        <p:spPr>
          <a:xfrm>
            <a:off x="4062928" y="969651"/>
            <a:ext cx="4540324" cy="128535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marL="263776" indent="-263776" defTabSz="844083">
              <a:buFont typeface="Wingdings" charset="2"/>
              <a:buChar char="l"/>
            </a:pPr>
            <a:r>
              <a:rPr lang="ja-JP" altLang="en-US" sz="1292" dirty="0">
                <a:solidFill>
                  <a:prstClr val="black"/>
                </a:solidFill>
                <a:latin typeface="Arial"/>
                <a:ea typeface="ＭＳ Ｐゴシック"/>
              </a:rPr>
              <a:t>総合的・専門的な相談の実施</a:t>
            </a:r>
            <a:endParaRPr lang="en-US" altLang="ja-JP" sz="1292" dirty="0">
              <a:solidFill>
                <a:prstClr val="black"/>
              </a:solidFill>
              <a:latin typeface="Arial"/>
              <a:ea typeface="ＭＳ Ｐゴシック"/>
            </a:endParaRPr>
          </a:p>
          <a:p>
            <a:pPr marL="263776" indent="-263776" defTabSz="844083">
              <a:buFont typeface="Wingdings" charset="2"/>
              <a:buChar char="l"/>
            </a:pPr>
            <a:r>
              <a:rPr lang="ja-JP" altLang="en-US" sz="1292" dirty="0">
                <a:solidFill>
                  <a:prstClr val="black"/>
                </a:solidFill>
                <a:latin typeface="Arial"/>
                <a:ea typeface="ＭＳ Ｐゴシック"/>
              </a:rPr>
              <a:t>地域の相談支援体制強化の取組</a:t>
            </a:r>
            <a:endParaRPr lang="en-US" altLang="ja-JP" sz="1292" dirty="0">
              <a:solidFill>
                <a:prstClr val="black"/>
              </a:solidFill>
              <a:latin typeface="Arial"/>
              <a:ea typeface="ＭＳ Ｐゴシック"/>
            </a:endParaRPr>
          </a:p>
          <a:p>
            <a:pPr marL="263776" indent="-263776" defTabSz="844083">
              <a:buFont typeface="Wingdings" charset="2"/>
              <a:buChar char="l"/>
            </a:pPr>
            <a:r>
              <a:rPr lang="ja-JP" altLang="en-US" sz="1292" dirty="0">
                <a:solidFill>
                  <a:prstClr val="black"/>
                </a:solidFill>
                <a:latin typeface="Arial"/>
                <a:ea typeface="ＭＳ Ｐゴシック"/>
              </a:rPr>
              <a:t>地域の相談事業者への専門的な指導助言、人材育成</a:t>
            </a:r>
            <a:endParaRPr lang="en-US" altLang="ja-JP" sz="1292" dirty="0">
              <a:solidFill>
                <a:prstClr val="black"/>
              </a:solidFill>
              <a:latin typeface="Arial"/>
              <a:ea typeface="ＭＳ Ｐゴシック"/>
            </a:endParaRPr>
          </a:p>
          <a:p>
            <a:pPr marL="263776" indent="-263776" defTabSz="844083">
              <a:buFont typeface="Wingdings" charset="2"/>
              <a:buChar char="l"/>
            </a:pPr>
            <a:r>
              <a:rPr lang="ja-JP" altLang="en-US" sz="1292" dirty="0">
                <a:solidFill>
                  <a:prstClr val="black"/>
                </a:solidFill>
                <a:latin typeface="Arial"/>
                <a:ea typeface="ＭＳ Ｐゴシック"/>
              </a:rPr>
              <a:t>地域の相談機関との連携強化</a:t>
            </a:r>
            <a:endParaRPr lang="en-US" altLang="ja-JP" sz="1292" dirty="0">
              <a:solidFill>
                <a:prstClr val="black"/>
              </a:solidFill>
              <a:latin typeface="Arial"/>
              <a:ea typeface="ＭＳ Ｐゴシック"/>
            </a:endParaRPr>
          </a:p>
          <a:p>
            <a:pPr marL="263776" indent="-263776" defTabSz="844083">
              <a:buFont typeface="Wingdings" charset="2"/>
              <a:buChar char="l"/>
            </a:pPr>
            <a:r>
              <a:rPr lang="ja-JP" altLang="en-US" sz="1292" dirty="0">
                <a:solidFill>
                  <a:prstClr val="black"/>
                </a:solidFill>
                <a:latin typeface="Arial"/>
                <a:ea typeface="ＭＳ Ｐゴシック"/>
              </a:rPr>
              <a:t>地域移行・地域定着の促進の取組</a:t>
            </a:r>
            <a:endParaRPr lang="en-US" altLang="ja-JP" sz="1292" dirty="0">
              <a:solidFill>
                <a:prstClr val="black"/>
              </a:solidFill>
              <a:latin typeface="Arial"/>
              <a:ea typeface="ＭＳ Ｐゴシック"/>
            </a:endParaRPr>
          </a:p>
          <a:p>
            <a:pPr marL="263776" indent="-263776" defTabSz="844083">
              <a:buFont typeface="Wingdings" charset="2"/>
              <a:buChar char="l"/>
            </a:pPr>
            <a:r>
              <a:rPr lang="ja-JP" altLang="en-US" sz="1292" dirty="0">
                <a:solidFill>
                  <a:prstClr val="black"/>
                </a:solidFill>
                <a:latin typeface="Arial"/>
                <a:ea typeface="ＭＳ Ｐゴシック"/>
              </a:rPr>
              <a:t>権利擁護・虐待の防止</a:t>
            </a:r>
          </a:p>
        </p:txBody>
      </p:sp>
      <p:sp>
        <p:nvSpPr>
          <p:cNvPr id="21" name="1 つの角を切り取った四角形 20"/>
          <p:cNvSpPr/>
          <p:nvPr/>
        </p:nvSpPr>
        <p:spPr>
          <a:xfrm>
            <a:off x="2547159" y="2764311"/>
            <a:ext cx="4740174" cy="3722260"/>
          </a:xfrm>
          <a:prstGeom prst="snip1Rect">
            <a:avLst>
              <a:gd name="adj" fmla="val 25642"/>
            </a:avLst>
          </a:prstGeom>
        </p:spPr>
        <p:style>
          <a:lnRef idx="1">
            <a:schemeClr val="accent5"/>
          </a:lnRef>
          <a:fillRef idx="2">
            <a:schemeClr val="accent5"/>
          </a:fillRef>
          <a:effectRef idx="1">
            <a:schemeClr val="accent5"/>
          </a:effectRef>
          <a:fontRef idx="minor">
            <a:schemeClr val="dk1"/>
          </a:fontRef>
        </p:style>
        <p:txBody>
          <a:bodyPr rtlCol="0" anchor="ctr"/>
          <a:lstStyle/>
          <a:p>
            <a:pPr algn="ctr" defTabSz="844083"/>
            <a:endParaRPr lang="ja-JP" altLang="en-US" sz="1662">
              <a:solidFill>
                <a:prstClr val="black"/>
              </a:solidFill>
              <a:latin typeface="Arial"/>
              <a:ea typeface="ＭＳ Ｐゴシック"/>
            </a:endParaRPr>
          </a:p>
        </p:txBody>
      </p:sp>
      <p:sp>
        <p:nvSpPr>
          <p:cNvPr id="14" name="テキスト ボックス 13"/>
          <p:cNvSpPr txBox="1"/>
          <p:nvPr/>
        </p:nvSpPr>
        <p:spPr>
          <a:xfrm>
            <a:off x="2612475" y="2897249"/>
            <a:ext cx="3788415" cy="148418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63776" indent="-263776" defTabSz="844083">
              <a:buFont typeface="Wingdings" charset="2"/>
              <a:buChar char="l"/>
            </a:pPr>
            <a:r>
              <a:rPr lang="ja-JP" altLang="en-US" sz="1292" dirty="0">
                <a:solidFill>
                  <a:prstClr val="black"/>
                </a:solidFill>
                <a:latin typeface="Arial"/>
                <a:ea typeface="ＭＳ Ｐゴシック"/>
              </a:rPr>
              <a:t>福祉サービスの利用援助（情報提供、相談等）</a:t>
            </a:r>
            <a:endParaRPr lang="en-US" altLang="ja-JP" sz="1292" dirty="0">
              <a:solidFill>
                <a:prstClr val="black"/>
              </a:solidFill>
              <a:latin typeface="Arial"/>
              <a:ea typeface="ＭＳ Ｐゴシック"/>
            </a:endParaRPr>
          </a:p>
          <a:p>
            <a:pPr marL="263776" indent="-263776" defTabSz="844083">
              <a:buFont typeface="Wingdings" charset="2"/>
              <a:buChar char="l"/>
            </a:pPr>
            <a:r>
              <a:rPr lang="ja-JP" altLang="en-US" sz="1292" dirty="0">
                <a:solidFill>
                  <a:prstClr val="black"/>
                </a:solidFill>
                <a:latin typeface="Arial"/>
                <a:ea typeface="ＭＳ Ｐゴシック"/>
              </a:rPr>
              <a:t>社会資源を活用するための支援（各種支援施策に関する助言・指導）</a:t>
            </a:r>
            <a:endParaRPr lang="en-US" altLang="ja-JP" sz="1292" dirty="0">
              <a:solidFill>
                <a:prstClr val="black"/>
              </a:solidFill>
              <a:latin typeface="Arial"/>
              <a:ea typeface="ＭＳ Ｐゴシック"/>
            </a:endParaRPr>
          </a:p>
          <a:p>
            <a:pPr marL="263776" indent="-263776" defTabSz="844083">
              <a:buFont typeface="Wingdings" charset="2"/>
              <a:buChar char="l"/>
            </a:pPr>
            <a:r>
              <a:rPr lang="ja-JP" altLang="en-US" sz="1292" dirty="0">
                <a:solidFill>
                  <a:prstClr val="black"/>
                </a:solidFill>
                <a:latin typeface="Arial"/>
                <a:ea typeface="ＭＳ Ｐゴシック"/>
              </a:rPr>
              <a:t>社会生活力を高めるための支援</a:t>
            </a:r>
            <a:endParaRPr lang="en-US" altLang="ja-JP" sz="1292" dirty="0">
              <a:solidFill>
                <a:prstClr val="black"/>
              </a:solidFill>
              <a:latin typeface="Arial"/>
              <a:ea typeface="ＭＳ Ｐゴシック"/>
            </a:endParaRPr>
          </a:p>
          <a:p>
            <a:pPr marL="263776" indent="-263776" defTabSz="844083">
              <a:buFont typeface="Wingdings" charset="2"/>
              <a:buChar char="l"/>
            </a:pPr>
            <a:r>
              <a:rPr lang="ja-JP" altLang="en-US" sz="1292" dirty="0">
                <a:solidFill>
                  <a:prstClr val="black"/>
                </a:solidFill>
                <a:latin typeface="Arial"/>
                <a:ea typeface="ＭＳ Ｐゴシック"/>
              </a:rPr>
              <a:t>ピアカウンセリング</a:t>
            </a:r>
            <a:endParaRPr lang="en-US" altLang="ja-JP" sz="1292" dirty="0">
              <a:solidFill>
                <a:prstClr val="black"/>
              </a:solidFill>
              <a:latin typeface="Arial"/>
              <a:ea typeface="ＭＳ Ｐゴシック"/>
            </a:endParaRPr>
          </a:p>
          <a:p>
            <a:pPr marL="263776" indent="-263776" defTabSz="844083">
              <a:buFont typeface="Wingdings" charset="2"/>
              <a:buChar char="l"/>
            </a:pPr>
            <a:r>
              <a:rPr lang="ja-JP" altLang="en-US" sz="1292" dirty="0">
                <a:solidFill>
                  <a:prstClr val="black"/>
                </a:solidFill>
                <a:latin typeface="Arial"/>
                <a:ea typeface="ＭＳ Ｐゴシック"/>
              </a:rPr>
              <a:t>権利擁護のために必要な援助</a:t>
            </a:r>
            <a:endParaRPr lang="en-US" altLang="ja-JP" sz="1292" dirty="0">
              <a:solidFill>
                <a:prstClr val="black"/>
              </a:solidFill>
              <a:latin typeface="Arial"/>
              <a:ea typeface="ＭＳ Ｐゴシック"/>
            </a:endParaRPr>
          </a:p>
          <a:p>
            <a:pPr marL="263776" indent="-263776" defTabSz="844083">
              <a:buFont typeface="Wingdings" charset="2"/>
              <a:buChar char="l"/>
            </a:pPr>
            <a:r>
              <a:rPr lang="ja-JP" altLang="en-US" sz="1292" dirty="0">
                <a:solidFill>
                  <a:prstClr val="black"/>
                </a:solidFill>
                <a:latin typeface="Arial"/>
                <a:ea typeface="ＭＳ Ｐゴシック"/>
              </a:rPr>
              <a:t>専門機関の紹介　　　　　　　</a:t>
            </a:r>
          </a:p>
        </p:txBody>
      </p:sp>
      <p:sp>
        <p:nvSpPr>
          <p:cNvPr id="37" name="テキスト ボックス 36"/>
          <p:cNvSpPr txBox="1"/>
          <p:nvPr/>
        </p:nvSpPr>
        <p:spPr>
          <a:xfrm>
            <a:off x="2609893" y="4426035"/>
            <a:ext cx="3790997" cy="34810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defTabSz="844083"/>
            <a:r>
              <a:rPr lang="ja-JP" altLang="en-US" sz="1662" b="1" dirty="0">
                <a:solidFill>
                  <a:prstClr val="white"/>
                </a:solidFill>
                <a:latin typeface="Arial"/>
                <a:ea typeface="ＭＳ Ｐゴシック"/>
              </a:rPr>
              <a:t>主な担い手⇒市町村相談支援事業</a:t>
            </a:r>
          </a:p>
        </p:txBody>
      </p:sp>
      <p:sp>
        <p:nvSpPr>
          <p:cNvPr id="33" name="片側の 2 つの角を切り取った四角形 32"/>
          <p:cNvSpPr/>
          <p:nvPr/>
        </p:nvSpPr>
        <p:spPr>
          <a:xfrm>
            <a:off x="2522546" y="4941638"/>
            <a:ext cx="6363799" cy="1544934"/>
          </a:xfrm>
          <a:prstGeom prst="snip2SameRect">
            <a:avLst>
              <a:gd name="adj1" fmla="val 50000"/>
              <a:gd name="adj2" fmla="val 0"/>
            </a:avLst>
          </a:prstGeom>
        </p:spPr>
        <p:style>
          <a:lnRef idx="1">
            <a:schemeClr val="accent6"/>
          </a:lnRef>
          <a:fillRef idx="2">
            <a:schemeClr val="accent6"/>
          </a:fillRef>
          <a:effectRef idx="1">
            <a:schemeClr val="accent6"/>
          </a:effectRef>
          <a:fontRef idx="minor">
            <a:schemeClr val="dk1"/>
          </a:fontRef>
        </p:style>
        <p:txBody>
          <a:bodyPr rtlCol="0" anchor="ctr"/>
          <a:lstStyle/>
          <a:p>
            <a:pPr algn="ctr" defTabSz="844083"/>
            <a:endParaRPr lang="ja-JP" altLang="en-US" sz="1662" dirty="0">
              <a:solidFill>
                <a:prstClr val="black"/>
              </a:solidFill>
              <a:latin typeface="Arial"/>
              <a:ea typeface="ＭＳ Ｐゴシック"/>
            </a:endParaRPr>
          </a:p>
        </p:txBody>
      </p:sp>
      <p:sp>
        <p:nvSpPr>
          <p:cNvPr id="15" name="テキスト ボックス 14"/>
          <p:cNvSpPr txBox="1"/>
          <p:nvPr/>
        </p:nvSpPr>
        <p:spPr>
          <a:xfrm>
            <a:off x="4416924" y="5281553"/>
            <a:ext cx="3684354" cy="68884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158265" indent="-158265" defTabSz="844083">
              <a:buFont typeface="Wingdings" charset="2"/>
              <a:buChar char="l"/>
            </a:pPr>
            <a:r>
              <a:rPr lang="ja-JP" altLang="en-US" sz="1292" dirty="0">
                <a:solidFill>
                  <a:prstClr val="black"/>
                </a:solidFill>
                <a:latin typeface="Arial"/>
                <a:ea typeface="ＭＳ Ｐゴシック"/>
              </a:rPr>
              <a:t>基本相談支援</a:t>
            </a:r>
            <a:endParaRPr lang="en-US" altLang="ja-JP" sz="1292" dirty="0">
              <a:solidFill>
                <a:prstClr val="black"/>
              </a:solidFill>
              <a:latin typeface="Arial"/>
              <a:ea typeface="ＭＳ Ｐゴシック"/>
            </a:endParaRPr>
          </a:p>
          <a:p>
            <a:pPr marL="158265" indent="-158265" defTabSz="844083">
              <a:buFont typeface="Wingdings" charset="2"/>
              <a:buChar char="l"/>
            </a:pPr>
            <a:r>
              <a:rPr lang="ja-JP" altLang="en-US" sz="1292" dirty="0">
                <a:solidFill>
                  <a:prstClr val="black"/>
                </a:solidFill>
                <a:latin typeface="Arial"/>
                <a:ea typeface="ＭＳ Ｐゴシック"/>
              </a:rPr>
              <a:t>計画相談支援等</a:t>
            </a:r>
            <a:endParaRPr lang="en-US" altLang="ja-JP" sz="1292" dirty="0">
              <a:solidFill>
                <a:prstClr val="black"/>
              </a:solidFill>
              <a:latin typeface="Arial"/>
              <a:ea typeface="ＭＳ Ｐゴシック"/>
            </a:endParaRPr>
          </a:p>
          <a:p>
            <a:pPr defTabSz="844083"/>
            <a:r>
              <a:rPr lang="ja-JP" altLang="en-US" sz="1292" dirty="0">
                <a:solidFill>
                  <a:prstClr val="black"/>
                </a:solidFill>
                <a:latin typeface="Arial"/>
                <a:ea typeface="ＭＳ Ｐゴシック"/>
              </a:rPr>
              <a:t>　・サービス利用支援　・継続サービス利用支援</a:t>
            </a:r>
            <a:endParaRPr lang="en-US" altLang="ja-JP" sz="1292" dirty="0">
              <a:solidFill>
                <a:prstClr val="black"/>
              </a:solidFill>
              <a:latin typeface="Arial"/>
              <a:ea typeface="ＭＳ Ｐゴシック"/>
            </a:endParaRPr>
          </a:p>
        </p:txBody>
      </p:sp>
      <p:sp>
        <p:nvSpPr>
          <p:cNvPr id="38" name="テキスト ボックス 37"/>
          <p:cNvSpPr txBox="1"/>
          <p:nvPr/>
        </p:nvSpPr>
        <p:spPr>
          <a:xfrm>
            <a:off x="4420553" y="6012711"/>
            <a:ext cx="3680553" cy="348109"/>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defTabSz="844083"/>
            <a:r>
              <a:rPr lang="ja-JP" altLang="en-US" sz="1662" b="1" dirty="0">
                <a:solidFill>
                  <a:prstClr val="white"/>
                </a:solidFill>
                <a:latin typeface="Arial"/>
                <a:ea typeface="ＭＳ Ｐゴシック"/>
              </a:rPr>
              <a:t>主な担い手⇒指定特定相談支援事業</a:t>
            </a:r>
          </a:p>
        </p:txBody>
      </p:sp>
      <p:cxnSp>
        <p:nvCxnSpPr>
          <p:cNvPr id="19" name="直線コネクタ 18"/>
          <p:cNvCxnSpPr/>
          <p:nvPr/>
        </p:nvCxnSpPr>
        <p:spPr>
          <a:xfrm>
            <a:off x="207809" y="4921982"/>
            <a:ext cx="8936192" cy="0"/>
          </a:xfrm>
          <a:prstGeom prst="line">
            <a:avLst/>
          </a:prstGeom>
          <a:ln w="38100">
            <a:solidFill>
              <a:schemeClr val="tx1">
                <a:lumMod val="75000"/>
                <a:lumOff val="25000"/>
              </a:schemeClr>
            </a:solidFill>
            <a:prstDash val="lgDashDot"/>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180665" y="2764311"/>
            <a:ext cx="8963335" cy="0"/>
          </a:xfrm>
          <a:prstGeom prst="line">
            <a:avLst/>
          </a:prstGeom>
          <a:ln w="38100">
            <a:solidFill>
              <a:schemeClr val="tx1">
                <a:lumMod val="65000"/>
                <a:lumOff val="35000"/>
              </a:schemeClr>
            </a:solidFill>
            <a:prstDash val="lgDashDot"/>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0" y="703774"/>
            <a:ext cx="9144000" cy="0"/>
          </a:xfrm>
          <a:prstGeom prst="line">
            <a:avLst/>
          </a:prstGeom>
          <a:ln/>
        </p:spPr>
        <p:style>
          <a:lnRef idx="3">
            <a:schemeClr val="accent1"/>
          </a:lnRef>
          <a:fillRef idx="0">
            <a:schemeClr val="accent1"/>
          </a:fillRef>
          <a:effectRef idx="2">
            <a:schemeClr val="accent1"/>
          </a:effectRef>
          <a:fontRef idx="minor">
            <a:schemeClr val="tx1"/>
          </a:fontRef>
        </p:style>
      </p:cxnSp>
      <p:sp>
        <p:nvSpPr>
          <p:cNvPr id="6" name="フッター プレースホルダー 5">
            <a:extLst>
              <a:ext uri="{FF2B5EF4-FFF2-40B4-BE49-F238E27FC236}">
                <a16:creationId xmlns:a16="http://schemas.microsoft.com/office/drawing/2014/main" xmlns="" id="{E6175D2E-1419-42C3-A26D-26136AFE7CBF}"/>
              </a:ext>
            </a:extLst>
          </p:cNvPr>
          <p:cNvSpPr>
            <a:spLocks noGrp="1"/>
          </p:cNvSpPr>
          <p:nvPr>
            <p:ph type="ftr" sz="quarter" idx="11"/>
          </p:nvPr>
        </p:nvSpPr>
        <p:spPr/>
        <p:txBody>
          <a:bodyPr/>
          <a:lstStyle/>
          <a:p>
            <a:pPr>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7" name="スライド番号プレースホルダー 6">
            <a:extLst>
              <a:ext uri="{FF2B5EF4-FFF2-40B4-BE49-F238E27FC236}">
                <a16:creationId xmlns:a16="http://schemas.microsoft.com/office/drawing/2014/main" xmlns="" id="{887BE60A-DC73-4723-9FCF-155301ABC2D3}"/>
              </a:ext>
            </a:extLst>
          </p:cNvPr>
          <p:cNvSpPr>
            <a:spLocks noGrp="1"/>
          </p:cNvSpPr>
          <p:nvPr>
            <p:ph type="sldNum" sz="quarter" idx="12"/>
          </p:nvPr>
        </p:nvSpPr>
        <p:spPr/>
        <p:txBody>
          <a:bodyPr/>
          <a:lstStyle/>
          <a:p>
            <a:pPr>
              <a:defRPr/>
            </a:pPr>
            <a:fld id="{4E7AE4BE-F216-4572-974D-09A2D63C008C}" type="slidenum">
              <a:rPr lang="en-US" altLang="ja-JP" smtClean="0"/>
              <a:pPr>
                <a:defRPr/>
              </a:pPr>
              <a:t>5</a:t>
            </a:fld>
            <a:endParaRPr lang="en-US" altLang="ja-JP" dirty="0"/>
          </a:p>
        </p:txBody>
      </p:sp>
    </p:spTree>
    <p:extLst>
      <p:ext uri="{BB962C8B-B14F-4D97-AF65-F5344CB8AC3E}">
        <p14:creationId xmlns:p14="http://schemas.microsoft.com/office/powerpoint/2010/main" val="3814264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8952" y="658979"/>
            <a:ext cx="8229600" cy="706090"/>
          </a:xfrm>
        </p:spPr>
        <p:txBody>
          <a:bodyPr/>
          <a:lstStyle/>
          <a:p>
            <a:r>
              <a:rPr lang="ja-JP" altLang="en-US" dirty="0">
                <a:highlight>
                  <a:srgbClr val="FFFF00"/>
                </a:highlight>
              </a:rPr>
              <a:t>初任者</a:t>
            </a:r>
            <a:r>
              <a:rPr kumimoji="1" lang="ja-JP" altLang="en-US" dirty="0">
                <a:highlight>
                  <a:srgbClr val="FFFF00"/>
                </a:highlight>
              </a:rPr>
              <a:t>研修における関連科目の獲得目標</a:t>
            </a:r>
          </a:p>
        </p:txBody>
      </p:sp>
      <p:sp>
        <p:nvSpPr>
          <p:cNvPr id="3" name="コンテンツ プレースホルダー 2"/>
          <p:cNvSpPr>
            <a:spLocks noGrp="1"/>
          </p:cNvSpPr>
          <p:nvPr>
            <p:ph idx="1"/>
          </p:nvPr>
        </p:nvSpPr>
        <p:spPr>
          <a:xfrm>
            <a:off x="107504" y="2204864"/>
            <a:ext cx="8928992" cy="3967435"/>
          </a:xfrm>
        </p:spPr>
        <p:txBody>
          <a:bodyPr/>
          <a:lstStyle/>
          <a:p>
            <a:pPr marL="0" indent="0">
              <a:buNone/>
            </a:pPr>
            <a:r>
              <a:rPr lang="ja-JP" altLang="en-US" dirty="0"/>
              <a:t>「支援技術について理解する」</a:t>
            </a:r>
            <a:endParaRPr lang="en-US" altLang="ja-JP" dirty="0"/>
          </a:p>
          <a:p>
            <a:pPr marL="0" indent="0">
              <a:buNone/>
            </a:pPr>
            <a:r>
              <a:rPr lang="ja-JP" altLang="en-US" dirty="0"/>
              <a:t>「連携することにより地域において効果的な相談支援体制が構築されることを理解する」</a:t>
            </a:r>
            <a:endParaRPr lang="en-US" altLang="ja-JP" dirty="0"/>
          </a:p>
          <a:p>
            <a:pPr marL="0" indent="0">
              <a:buNone/>
            </a:pPr>
            <a:r>
              <a:rPr lang="ja-JP" altLang="en-US" dirty="0"/>
              <a:t>「協議会の目的、仕組み、機能について理解する」</a:t>
            </a:r>
            <a:endParaRPr lang="en-US" altLang="ja-JP" dirty="0"/>
          </a:p>
          <a:p>
            <a:pPr marL="0" indent="0">
              <a:buNone/>
            </a:pPr>
            <a:r>
              <a:rPr lang="ja-JP" altLang="en-US" dirty="0"/>
              <a:t>「地域資源の実際について理解する」</a:t>
            </a:r>
            <a:endParaRPr kumimoji="1" lang="en-US" altLang="ja-JP" dirty="0"/>
          </a:p>
        </p:txBody>
      </p:sp>
      <p:sp>
        <p:nvSpPr>
          <p:cNvPr id="8" name="フッター プレースホルダー 7">
            <a:extLst>
              <a:ext uri="{FF2B5EF4-FFF2-40B4-BE49-F238E27FC236}">
                <a16:creationId xmlns:a16="http://schemas.microsoft.com/office/drawing/2014/main" xmlns="" id="{82650CF1-A730-414A-B0CA-B0774FB260C0}"/>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9" name="スライド番号プレースホルダー 8">
            <a:extLst>
              <a:ext uri="{FF2B5EF4-FFF2-40B4-BE49-F238E27FC236}">
                <a16:creationId xmlns:a16="http://schemas.microsoft.com/office/drawing/2014/main" xmlns="" id="{1A799865-6657-498C-84FE-7EE29044CF4B}"/>
              </a:ext>
            </a:extLst>
          </p:cNvPr>
          <p:cNvSpPr>
            <a:spLocks noGrp="1"/>
          </p:cNvSpPr>
          <p:nvPr>
            <p:ph type="sldNum" sz="quarter" idx="12"/>
          </p:nvPr>
        </p:nvSpPr>
        <p:spPr/>
        <p:txBody>
          <a:bodyPr/>
          <a:lstStyle/>
          <a:p>
            <a:pPr>
              <a:defRPr/>
            </a:pPr>
            <a:fld id="{C993D762-CD5B-413A-A315-DE9E2B4EBB0A}" type="slidenum">
              <a:rPr lang="en-US" altLang="ja-JP" smtClean="0"/>
              <a:pPr>
                <a:defRPr/>
              </a:pPr>
              <a:t>6</a:t>
            </a:fld>
            <a:endParaRPr lang="en-US" altLang="ja-JP"/>
          </a:p>
        </p:txBody>
      </p:sp>
    </p:spTree>
    <p:extLst>
      <p:ext uri="{BB962C8B-B14F-4D97-AF65-F5344CB8AC3E}">
        <p14:creationId xmlns:p14="http://schemas.microsoft.com/office/powerpoint/2010/main" val="609350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8952" y="658979"/>
            <a:ext cx="8229600" cy="706090"/>
          </a:xfrm>
        </p:spPr>
        <p:txBody>
          <a:bodyPr/>
          <a:lstStyle/>
          <a:p>
            <a:r>
              <a:rPr lang="ja-JP" altLang="en-US" dirty="0">
                <a:highlight>
                  <a:srgbClr val="FFFF00"/>
                </a:highlight>
              </a:rPr>
              <a:t>現任</a:t>
            </a:r>
            <a:r>
              <a:rPr kumimoji="1" lang="ja-JP" altLang="en-US" dirty="0">
                <a:highlight>
                  <a:srgbClr val="FFFF00"/>
                </a:highlight>
              </a:rPr>
              <a:t>研修における関連科目の</a:t>
            </a:r>
            <a:r>
              <a:rPr kumimoji="1" lang="en-US" altLang="ja-JP" dirty="0">
                <a:highlight>
                  <a:srgbClr val="FFFF00"/>
                </a:highlight>
              </a:rPr>
              <a:t/>
            </a:r>
            <a:br>
              <a:rPr kumimoji="1" lang="en-US" altLang="ja-JP" dirty="0">
                <a:highlight>
                  <a:srgbClr val="FFFF00"/>
                </a:highlight>
              </a:rPr>
            </a:br>
            <a:r>
              <a:rPr kumimoji="1" lang="ja-JP" altLang="en-US" dirty="0">
                <a:highlight>
                  <a:srgbClr val="FFFF00"/>
                </a:highlight>
              </a:rPr>
              <a:t>獲得目標</a:t>
            </a:r>
          </a:p>
        </p:txBody>
      </p:sp>
      <p:sp>
        <p:nvSpPr>
          <p:cNvPr id="3" name="コンテンツ プレースホルダー 2"/>
          <p:cNvSpPr>
            <a:spLocks noGrp="1"/>
          </p:cNvSpPr>
          <p:nvPr>
            <p:ph idx="1"/>
          </p:nvPr>
        </p:nvSpPr>
        <p:spPr>
          <a:xfrm>
            <a:off x="321608" y="1844824"/>
            <a:ext cx="8496944" cy="4327475"/>
          </a:xfrm>
        </p:spPr>
        <p:txBody>
          <a:bodyPr/>
          <a:lstStyle/>
          <a:p>
            <a:pPr marL="0" indent="0">
              <a:buNone/>
            </a:pPr>
            <a:endParaRPr kumimoji="1" lang="en-US" altLang="ja-JP" dirty="0"/>
          </a:p>
          <a:p>
            <a:pPr marL="0" indent="0">
              <a:buNone/>
            </a:pPr>
            <a:r>
              <a:rPr lang="ja-JP" altLang="en-US" dirty="0"/>
              <a:t>　</a:t>
            </a:r>
            <a:endParaRPr kumimoji="1" lang="en-US" altLang="ja-JP" dirty="0"/>
          </a:p>
        </p:txBody>
      </p:sp>
      <p:sp>
        <p:nvSpPr>
          <p:cNvPr id="6" name="コンテンツ プレースホルダー 2"/>
          <p:cNvSpPr txBox="1">
            <a:spLocks/>
          </p:cNvSpPr>
          <p:nvPr/>
        </p:nvSpPr>
        <p:spPr bwMode="auto">
          <a:xfrm>
            <a:off x="135672" y="1718115"/>
            <a:ext cx="8928992" cy="3967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0" indent="0">
              <a:buFontTx/>
              <a:buNone/>
            </a:pPr>
            <a:r>
              <a:rPr lang="ja-JP" altLang="en-US" kern="0" dirty="0"/>
              <a:t>「個別の相談援助技術と地域援助技術の役割とそのつながりについて理解する」</a:t>
            </a:r>
            <a:endParaRPr lang="en-US" altLang="ja-JP" kern="0" dirty="0"/>
          </a:p>
          <a:p>
            <a:pPr marL="0" indent="0">
              <a:buFontTx/>
              <a:buNone/>
            </a:pPr>
            <a:r>
              <a:rPr lang="ja-JP" altLang="en-US" kern="0" dirty="0"/>
              <a:t>「地域をつくる相談支援の実践に必要な価値、知識、技術について理解を深める」</a:t>
            </a:r>
            <a:endParaRPr lang="en-US" altLang="ja-JP" kern="0" dirty="0"/>
          </a:p>
          <a:p>
            <a:pPr marL="0" indent="0">
              <a:buFontTx/>
              <a:buNone/>
            </a:pPr>
            <a:r>
              <a:rPr lang="ja-JP" altLang="en-US" kern="0" dirty="0"/>
              <a:t>「自身の地域をつくる相談支援実践について振り返り、維持・向上すべきことに気付く」</a:t>
            </a:r>
            <a:endParaRPr lang="en-US" altLang="ja-JP" kern="0" dirty="0"/>
          </a:p>
          <a:p>
            <a:pPr marL="0" indent="0">
              <a:buFontTx/>
              <a:buNone/>
            </a:pPr>
            <a:r>
              <a:rPr lang="ja-JP" altLang="en-US" kern="0" dirty="0"/>
              <a:t>「地域をつくる相談支援の実践例を活用し検討することで地域援助の能力を獲得する」</a:t>
            </a:r>
            <a:endParaRPr lang="en-US" altLang="ja-JP" kern="0" dirty="0"/>
          </a:p>
        </p:txBody>
      </p:sp>
      <p:sp>
        <p:nvSpPr>
          <p:cNvPr id="9" name="フッター プレースホルダー 8">
            <a:extLst>
              <a:ext uri="{FF2B5EF4-FFF2-40B4-BE49-F238E27FC236}">
                <a16:creationId xmlns:a16="http://schemas.microsoft.com/office/drawing/2014/main" xmlns="" id="{701F461D-3241-4308-A7F1-31C3AC888739}"/>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10" name="スライド番号プレースホルダー 9">
            <a:extLst>
              <a:ext uri="{FF2B5EF4-FFF2-40B4-BE49-F238E27FC236}">
                <a16:creationId xmlns:a16="http://schemas.microsoft.com/office/drawing/2014/main" xmlns="" id="{F1F502CB-CDDF-4942-82F5-593ADB6C6E1F}"/>
              </a:ext>
            </a:extLst>
          </p:cNvPr>
          <p:cNvSpPr>
            <a:spLocks noGrp="1"/>
          </p:cNvSpPr>
          <p:nvPr>
            <p:ph type="sldNum" sz="quarter" idx="12"/>
          </p:nvPr>
        </p:nvSpPr>
        <p:spPr/>
        <p:txBody>
          <a:bodyPr/>
          <a:lstStyle/>
          <a:p>
            <a:pPr>
              <a:defRPr/>
            </a:pPr>
            <a:fld id="{C993D762-CD5B-413A-A315-DE9E2B4EBB0A}" type="slidenum">
              <a:rPr lang="en-US" altLang="ja-JP" smtClean="0"/>
              <a:pPr>
                <a:defRPr/>
              </a:pPr>
              <a:t>7</a:t>
            </a:fld>
            <a:endParaRPr lang="en-US" altLang="ja-JP"/>
          </a:p>
        </p:txBody>
      </p:sp>
    </p:spTree>
    <p:extLst>
      <p:ext uri="{BB962C8B-B14F-4D97-AF65-F5344CB8AC3E}">
        <p14:creationId xmlns:p14="http://schemas.microsoft.com/office/powerpoint/2010/main" val="2115889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descr="スクリーンショット が含まれている画像&#10;&#10;自動的に生成された説明">
            <a:extLst>
              <a:ext uri="{FF2B5EF4-FFF2-40B4-BE49-F238E27FC236}">
                <a16:creationId xmlns:a16="http://schemas.microsoft.com/office/drawing/2014/main" xmlns="" id="{277426FA-C475-4753-BA7C-90CA9FC437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568" y="0"/>
            <a:ext cx="7776864" cy="6208863"/>
          </a:xfrm>
          <a:prstGeom prst="rect">
            <a:avLst/>
          </a:prstGeom>
          <a:solidFill>
            <a:schemeClr val="bg1"/>
          </a:solidFill>
        </p:spPr>
      </p:pic>
      <p:sp>
        <p:nvSpPr>
          <p:cNvPr id="6" name="フッター プレースホルダー 5">
            <a:extLst>
              <a:ext uri="{FF2B5EF4-FFF2-40B4-BE49-F238E27FC236}">
                <a16:creationId xmlns:a16="http://schemas.microsoft.com/office/drawing/2014/main" xmlns="" id="{2AC71A8C-322C-4973-BD96-68A8FDE92FEB}"/>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7" name="スライド番号プレースホルダー 6">
            <a:extLst>
              <a:ext uri="{FF2B5EF4-FFF2-40B4-BE49-F238E27FC236}">
                <a16:creationId xmlns:a16="http://schemas.microsoft.com/office/drawing/2014/main" xmlns="" id="{D406B529-BB78-41B9-A91E-BFA163703905}"/>
              </a:ext>
            </a:extLst>
          </p:cNvPr>
          <p:cNvSpPr>
            <a:spLocks noGrp="1"/>
          </p:cNvSpPr>
          <p:nvPr>
            <p:ph type="sldNum" sz="quarter" idx="12"/>
          </p:nvPr>
        </p:nvSpPr>
        <p:spPr/>
        <p:txBody>
          <a:bodyPr/>
          <a:lstStyle/>
          <a:p>
            <a:pPr>
              <a:defRPr/>
            </a:pPr>
            <a:fld id="{C993D762-CD5B-413A-A315-DE9E2B4EBB0A}" type="slidenum">
              <a:rPr lang="en-US" altLang="ja-JP" smtClean="0"/>
              <a:pPr>
                <a:defRPr/>
              </a:pPr>
              <a:t>8</a:t>
            </a:fld>
            <a:endParaRPr lang="en-US" altLang="ja-JP"/>
          </a:p>
        </p:txBody>
      </p:sp>
    </p:spTree>
    <p:extLst>
      <p:ext uri="{BB962C8B-B14F-4D97-AF65-F5344CB8AC3E}">
        <p14:creationId xmlns:p14="http://schemas.microsoft.com/office/powerpoint/2010/main" val="1771718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29064"/>
            <a:ext cx="8640960" cy="1642194"/>
          </a:xfrm>
        </p:spPr>
        <p:txBody>
          <a:bodyPr/>
          <a:lstStyle/>
          <a:p>
            <a:r>
              <a:rPr kumimoji="1" lang="ja-JP" altLang="en-US" dirty="0"/>
              <a:t>地域変革のためのヒアリングシート</a:t>
            </a:r>
            <a:r>
              <a:rPr kumimoji="1" lang="en-US" altLang="ja-JP" dirty="0"/>
              <a:t/>
            </a:r>
            <a:br>
              <a:rPr kumimoji="1" lang="en-US" altLang="ja-JP" dirty="0"/>
            </a:br>
            <a:r>
              <a:rPr kumimoji="1" lang="ja-JP" altLang="en-US" sz="2800" dirty="0"/>
              <a:t>本人とともに資源探しを行う</a:t>
            </a:r>
          </a:p>
        </p:txBody>
      </p:sp>
      <p:sp>
        <p:nvSpPr>
          <p:cNvPr id="10" name="テキスト ボックス 9">
            <a:extLst>
              <a:ext uri="{FF2B5EF4-FFF2-40B4-BE49-F238E27FC236}">
                <a16:creationId xmlns:a16="http://schemas.microsoft.com/office/drawing/2014/main" xmlns="" id="{3F5D9E34-820C-475E-A522-E687BBD607DC}"/>
              </a:ext>
            </a:extLst>
          </p:cNvPr>
          <p:cNvSpPr txBox="1"/>
          <p:nvPr/>
        </p:nvSpPr>
        <p:spPr>
          <a:xfrm>
            <a:off x="426368" y="2660862"/>
            <a:ext cx="8291264" cy="3416320"/>
          </a:xfrm>
          <a:prstGeom prst="rect">
            <a:avLst/>
          </a:prstGeom>
          <a:noFill/>
          <a:ln>
            <a:noFill/>
          </a:ln>
        </p:spPr>
        <p:txBody>
          <a:bodyPr wrap="square" rtlCol="0">
            <a:spAutoFit/>
          </a:bodyPr>
          <a:lstStyle/>
          <a:p>
            <a:pPr marL="0" indent="0">
              <a:buNone/>
            </a:pPr>
            <a:r>
              <a:rPr lang="ja-JP" altLang="ja-JP" sz="2400" dirty="0">
                <a:latin typeface="+mn-ea"/>
                <a:ea typeface="+mn-ea"/>
              </a:rPr>
              <a:t>【１】</a:t>
            </a:r>
            <a:r>
              <a:rPr lang="ja-JP" altLang="en-US" sz="2400" dirty="0">
                <a:latin typeface="+mn-ea"/>
                <a:ea typeface="+mn-ea"/>
              </a:rPr>
              <a:t>本人</a:t>
            </a:r>
            <a:r>
              <a:rPr lang="ja-JP" altLang="ja-JP" sz="2400" dirty="0">
                <a:latin typeface="+mn-ea"/>
                <a:ea typeface="+mn-ea"/>
              </a:rPr>
              <a:t>が参加・所属している地域組織または参加したが</a:t>
            </a:r>
            <a:r>
              <a:rPr lang="ja-JP" altLang="ja-JP" sz="2400" dirty="0" err="1">
                <a:latin typeface="+mn-ea"/>
                <a:ea typeface="+mn-ea"/>
              </a:rPr>
              <a:t>っ</a:t>
            </a:r>
            <a:endParaRPr lang="en-US" altLang="ja-JP" sz="2400" dirty="0">
              <a:latin typeface="+mn-ea"/>
              <a:ea typeface="+mn-ea"/>
            </a:endParaRPr>
          </a:p>
          <a:p>
            <a:pPr marL="0" indent="0">
              <a:buNone/>
            </a:pPr>
            <a:r>
              <a:rPr lang="ja-JP" altLang="en-US" sz="2400" dirty="0">
                <a:latin typeface="+mn-ea"/>
                <a:ea typeface="+mn-ea"/>
              </a:rPr>
              <a:t>　　 </a:t>
            </a:r>
            <a:r>
              <a:rPr lang="ja-JP" altLang="ja-JP" sz="2400" dirty="0" err="1">
                <a:latin typeface="+mn-ea"/>
                <a:ea typeface="+mn-ea"/>
              </a:rPr>
              <a:t>て</a:t>
            </a:r>
            <a:r>
              <a:rPr lang="ja-JP" altLang="ja-JP" sz="2400" dirty="0">
                <a:latin typeface="+mn-ea"/>
                <a:ea typeface="+mn-ea"/>
              </a:rPr>
              <a:t>いる組織にいて</a:t>
            </a:r>
            <a:endParaRPr lang="en-US" altLang="ja-JP" sz="2400" dirty="0">
              <a:latin typeface="+mn-ea"/>
              <a:ea typeface="+mn-ea"/>
            </a:endParaRPr>
          </a:p>
          <a:p>
            <a:pPr marL="0" indent="0">
              <a:buNone/>
            </a:pPr>
            <a:r>
              <a:rPr lang="ja-JP" altLang="ja-JP" sz="2400" dirty="0">
                <a:latin typeface="+mn-ea"/>
                <a:ea typeface="+mn-ea"/>
              </a:rPr>
              <a:t>【２】</a:t>
            </a:r>
            <a:r>
              <a:rPr lang="ja-JP" altLang="en-US" sz="2400" dirty="0">
                <a:latin typeface="+mn-ea"/>
                <a:ea typeface="+mn-ea"/>
              </a:rPr>
              <a:t>本人</a:t>
            </a:r>
            <a:r>
              <a:rPr lang="ja-JP" altLang="ja-JP" sz="2400" dirty="0">
                <a:latin typeface="+mn-ea"/>
                <a:ea typeface="+mn-ea"/>
              </a:rPr>
              <a:t>の交友相手〈友達〉について</a:t>
            </a:r>
          </a:p>
          <a:p>
            <a:pPr marL="0" indent="0">
              <a:buNone/>
            </a:pPr>
            <a:r>
              <a:rPr lang="ja-JP" altLang="ja-JP" sz="2400" dirty="0">
                <a:latin typeface="+mn-ea"/>
                <a:ea typeface="+mn-ea"/>
              </a:rPr>
              <a:t>【３】</a:t>
            </a:r>
            <a:r>
              <a:rPr lang="ja-JP" altLang="en-US" sz="2400" dirty="0">
                <a:latin typeface="+mn-ea"/>
                <a:ea typeface="+mn-ea"/>
              </a:rPr>
              <a:t>本人</a:t>
            </a:r>
            <a:r>
              <a:rPr lang="ja-JP" altLang="ja-JP" sz="2400" dirty="0">
                <a:latin typeface="+mn-ea"/>
                <a:ea typeface="+mn-ea"/>
              </a:rPr>
              <a:t>が所属している当事者組織について</a:t>
            </a:r>
          </a:p>
          <a:p>
            <a:pPr marL="0" indent="0">
              <a:buNone/>
            </a:pPr>
            <a:r>
              <a:rPr lang="ja-JP" altLang="ja-JP" sz="2400" dirty="0">
                <a:latin typeface="+mn-ea"/>
                <a:ea typeface="+mn-ea"/>
              </a:rPr>
              <a:t>【４】</a:t>
            </a:r>
            <a:r>
              <a:rPr lang="ja-JP" altLang="en-US" sz="2400" dirty="0">
                <a:latin typeface="+mn-ea"/>
                <a:ea typeface="+mn-ea"/>
              </a:rPr>
              <a:t>本人</a:t>
            </a:r>
            <a:r>
              <a:rPr lang="ja-JP" altLang="ja-JP" sz="2400" dirty="0">
                <a:latin typeface="+mn-ea"/>
                <a:ea typeface="+mn-ea"/>
              </a:rPr>
              <a:t>に（福祉的に）関わっている人や組織・企業〈商店〉・</a:t>
            </a:r>
            <a:endParaRPr lang="en-US" altLang="ja-JP" sz="2400" dirty="0">
              <a:latin typeface="+mn-ea"/>
              <a:ea typeface="+mn-ea"/>
            </a:endParaRPr>
          </a:p>
          <a:p>
            <a:pPr marL="0" indent="0">
              <a:buNone/>
            </a:pPr>
            <a:r>
              <a:rPr lang="ja-JP" altLang="en-US" sz="2400" dirty="0">
                <a:latin typeface="+mn-ea"/>
                <a:ea typeface="+mn-ea"/>
              </a:rPr>
              <a:t>　　 </a:t>
            </a:r>
            <a:r>
              <a:rPr lang="ja-JP" altLang="ja-JP" sz="2400" dirty="0">
                <a:latin typeface="+mn-ea"/>
                <a:ea typeface="+mn-ea"/>
              </a:rPr>
              <a:t>隣人について</a:t>
            </a:r>
            <a:endParaRPr lang="en-US" altLang="ja-JP" sz="2400" dirty="0">
              <a:latin typeface="+mn-ea"/>
              <a:ea typeface="+mn-ea"/>
            </a:endParaRPr>
          </a:p>
          <a:p>
            <a:pPr marL="0" indent="0">
              <a:buNone/>
            </a:pPr>
            <a:r>
              <a:rPr lang="ja-JP" altLang="ja-JP" sz="2400" dirty="0">
                <a:latin typeface="+mn-ea"/>
                <a:ea typeface="+mn-ea"/>
              </a:rPr>
              <a:t>【５】</a:t>
            </a:r>
            <a:r>
              <a:rPr lang="ja-JP" altLang="en-US" sz="2400" dirty="0">
                <a:latin typeface="+mn-ea"/>
                <a:ea typeface="+mn-ea"/>
              </a:rPr>
              <a:t>本人</a:t>
            </a:r>
            <a:r>
              <a:rPr lang="ja-JP" altLang="ja-JP" sz="2400" dirty="0">
                <a:latin typeface="+mn-ea"/>
                <a:ea typeface="+mn-ea"/>
              </a:rPr>
              <a:t>が見込んでいる相手〈相談に乗ってくれたり、困った</a:t>
            </a:r>
            <a:endParaRPr lang="en-US" altLang="ja-JP" sz="2400" dirty="0">
              <a:latin typeface="+mn-ea"/>
              <a:ea typeface="+mn-ea"/>
            </a:endParaRPr>
          </a:p>
          <a:p>
            <a:pPr marL="0" indent="0">
              <a:buNone/>
            </a:pPr>
            <a:r>
              <a:rPr lang="ja-JP" altLang="en-US" sz="2400" dirty="0">
                <a:latin typeface="+mn-ea"/>
                <a:ea typeface="+mn-ea"/>
              </a:rPr>
              <a:t>　　 </a:t>
            </a:r>
            <a:r>
              <a:rPr lang="ja-JP" altLang="ja-JP" sz="2400" dirty="0">
                <a:latin typeface="+mn-ea"/>
                <a:ea typeface="+mn-ea"/>
              </a:rPr>
              <a:t>時助けてくれる人〉行きつけの商店・診療所の医師・隣人に</a:t>
            </a:r>
            <a:endParaRPr lang="en-US" altLang="ja-JP" sz="2400" dirty="0">
              <a:latin typeface="+mn-ea"/>
              <a:ea typeface="+mn-ea"/>
            </a:endParaRPr>
          </a:p>
          <a:p>
            <a:pPr marL="0" indent="0">
              <a:buNone/>
            </a:pPr>
            <a:r>
              <a:rPr lang="ja-JP" altLang="en-US" sz="2400" dirty="0">
                <a:latin typeface="+mn-ea"/>
                <a:ea typeface="+mn-ea"/>
              </a:rPr>
              <a:t>　 　</a:t>
            </a:r>
            <a:r>
              <a:rPr lang="ja-JP" altLang="ja-JP" sz="2400" dirty="0">
                <a:latin typeface="+mn-ea"/>
                <a:ea typeface="+mn-ea"/>
              </a:rPr>
              <a:t>ついて</a:t>
            </a:r>
          </a:p>
        </p:txBody>
      </p:sp>
      <p:sp>
        <p:nvSpPr>
          <p:cNvPr id="12" name="テキスト ボックス 11">
            <a:extLst>
              <a:ext uri="{FF2B5EF4-FFF2-40B4-BE49-F238E27FC236}">
                <a16:creationId xmlns:a16="http://schemas.microsoft.com/office/drawing/2014/main" xmlns="" id="{CA39614F-1084-40B1-AFE1-26491D898E96}"/>
              </a:ext>
            </a:extLst>
          </p:cNvPr>
          <p:cNvSpPr txBox="1"/>
          <p:nvPr/>
        </p:nvSpPr>
        <p:spPr>
          <a:xfrm>
            <a:off x="426368" y="2000627"/>
            <a:ext cx="2417440" cy="523220"/>
          </a:xfrm>
          <a:prstGeom prst="rect">
            <a:avLst/>
          </a:prstGeom>
          <a:noFill/>
          <a:ln>
            <a:solidFill>
              <a:schemeClr val="tx1"/>
            </a:solidFill>
          </a:ln>
        </p:spPr>
        <p:txBody>
          <a:bodyPr wrap="square" rtlCol="0">
            <a:spAutoFit/>
          </a:bodyPr>
          <a:lstStyle/>
          <a:p>
            <a:pPr algn="ctr"/>
            <a:r>
              <a:rPr kumimoji="1" lang="ja-JP" altLang="en-US" sz="2800" dirty="0">
                <a:latin typeface="+mn-ea"/>
                <a:ea typeface="+mn-ea"/>
              </a:rPr>
              <a:t>地域の関わり</a:t>
            </a:r>
          </a:p>
        </p:txBody>
      </p:sp>
      <p:sp>
        <p:nvSpPr>
          <p:cNvPr id="7" name="フッター プレースホルダー 6">
            <a:extLst>
              <a:ext uri="{FF2B5EF4-FFF2-40B4-BE49-F238E27FC236}">
                <a16:creationId xmlns:a16="http://schemas.microsoft.com/office/drawing/2014/main" xmlns="" id="{522CE11F-7D61-4BA9-AECA-09E3FECA0240}"/>
              </a:ext>
            </a:extLst>
          </p:cNvPr>
          <p:cNvSpPr>
            <a:spLocks noGrp="1"/>
          </p:cNvSpPr>
          <p:nvPr>
            <p:ph type="ftr" sz="quarter" idx="11"/>
          </p:nvPr>
        </p:nvSpPr>
        <p:spPr/>
        <p:txBody>
          <a:bodyPr/>
          <a:lstStyle/>
          <a:p>
            <a:pPr algn="l">
              <a:defRPr/>
            </a:pPr>
            <a:r>
              <a:rPr lang="ja-JP" altLang="en-US" i="1">
                <a:latin typeface="ＭＳ Ｐ明朝" panose="02020600040205080304" pitchFamily="18" charset="-128"/>
                <a:ea typeface="ＭＳ Ｐ明朝" panose="02020600040205080304" pitchFamily="18" charset="-128"/>
              </a:rPr>
              <a:t>令和元年度主任相談支援専門員養成研修</a:t>
            </a:r>
            <a:endParaRPr lang="en-US" altLang="ja-JP" i="1" dirty="0">
              <a:latin typeface="ＭＳ Ｐ明朝" panose="02020600040205080304" pitchFamily="18" charset="-128"/>
              <a:ea typeface="ＭＳ Ｐ明朝" panose="02020600040205080304" pitchFamily="18" charset="-128"/>
            </a:endParaRPr>
          </a:p>
        </p:txBody>
      </p:sp>
      <p:sp>
        <p:nvSpPr>
          <p:cNvPr id="8" name="スライド番号プレースホルダー 7">
            <a:extLst>
              <a:ext uri="{FF2B5EF4-FFF2-40B4-BE49-F238E27FC236}">
                <a16:creationId xmlns:a16="http://schemas.microsoft.com/office/drawing/2014/main" xmlns="" id="{AB54803F-3274-48A7-B3B3-613382070CAB}"/>
              </a:ext>
            </a:extLst>
          </p:cNvPr>
          <p:cNvSpPr>
            <a:spLocks noGrp="1"/>
          </p:cNvSpPr>
          <p:nvPr>
            <p:ph type="sldNum" sz="quarter" idx="12"/>
          </p:nvPr>
        </p:nvSpPr>
        <p:spPr/>
        <p:txBody>
          <a:bodyPr/>
          <a:lstStyle/>
          <a:p>
            <a:pPr>
              <a:defRPr/>
            </a:pPr>
            <a:fld id="{C993D762-CD5B-413A-A315-DE9E2B4EBB0A}" type="slidenum">
              <a:rPr lang="en-US" altLang="ja-JP" smtClean="0"/>
              <a:pPr>
                <a:defRPr/>
              </a:pPr>
              <a:t>9</a:t>
            </a:fld>
            <a:endParaRPr lang="en-US" altLang="ja-JP"/>
          </a:p>
        </p:txBody>
      </p:sp>
    </p:spTree>
    <p:extLst>
      <p:ext uri="{BB962C8B-B14F-4D97-AF65-F5344CB8AC3E}">
        <p14:creationId xmlns:p14="http://schemas.microsoft.com/office/powerpoint/2010/main" val="4242500352"/>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dirty="0" smtClean="0"/>
        </a:defPPr>
      </a:lstStyle>
      <a:style>
        <a:lnRef idx="1">
          <a:schemeClr val="accent5"/>
        </a:lnRef>
        <a:fillRef idx="2">
          <a:schemeClr val="accent5"/>
        </a:fillRef>
        <a:effectRef idx="1">
          <a:schemeClr val="accent5"/>
        </a:effectRef>
        <a:fontRef idx="minor">
          <a:schemeClr val="dk1"/>
        </a:fontRef>
      </a:style>
    </a:sp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C000"/>
        </a:solidFill>
        <a:ln w="38100">
          <a:noFill/>
          <a:headEnd type="none" w="med" len="med"/>
          <a:tailEnd type="arrow" w="med" len="med"/>
        </a:ln>
      </a:spPr>
      <a:bodyPr vert="eaVert" rtlCol="0" anchor="ctr"/>
      <a:lstStyle>
        <a:defPPr algn="ctr">
          <a:defRPr kumimoji="1" sz="1200" b="1" dirty="0" smtClean="0">
            <a:solidFill>
              <a:schemeClr val="bg1"/>
            </a:solidFill>
            <a:latin typeface="メイリオ" pitchFamily="50" charset="-128"/>
            <a:ea typeface="メイリオ" pitchFamily="50" charset="-128"/>
          </a:defRPr>
        </a:defPPr>
      </a:lstStyle>
      <a:style>
        <a:lnRef idx="1">
          <a:schemeClr val="accent1"/>
        </a:lnRef>
        <a:fillRef idx="0">
          <a:schemeClr val="accent1"/>
        </a:fillRef>
        <a:effectRef idx="0">
          <a:schemeClr val="accent1"/>
        </a:effectRef>
        <a:fontRef idx="minor">
          <a:schemeClr val="tx1"/>
        </a:fontRef>
      </a:style>
    </a:spDef>
    <a:lnDef>
      <a:spPr>
        <a:ln w="28575">
          <a:solidFill>
            <a:srgbClr val="FFC000"/>
          </a:solidFill>
          <a:prstDash val="sysDot"/>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6.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2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36804" tIns="7359" rIns="36804" bIns="7359" numCol="1" anchor="t" anchorCtr="0" compatLnSpc="1">
        <a:prstTxWarp prst="textNoShape">
          <a:avLst/>
        </a:prstTxWarp>
      </a:bodyPr>
      <a:lstStyle>
        <a:defPPr marL="119063" marR="0" indent="-119063" algn="l" defTabSz="873125"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36804" tIns="7359" rIns="36804" bIns="7359" numCol="1" anchor="t" anchorCtr="0" compatLnSpc="1">
        <a:prstTxWarp prst="textNoShape">
          <a:avLst/>
        </a:prstTxWarp>
      </a:bodyPr>
      <a:lstStyle>
        <a:defPPr marL="119063" marR="0" indent="-119063" algn="l" defTabSz="873125"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Arial" charset="0"/>
            <a:ea typeface="ＭＳ Ｐゴシック" pitchFamily="50" charset="-128"/>
          </a:defRPr>
        </a:defPPr>
      </a:lstStyle>
    </a:lnDef>
    <a:txDef>
      <a:spPr>
        <a:noFill/>
      </a:spPr>
      <a:bodyPr wrap="none" rtlCol="0">
        <a:spAutoFit/>
      </a:bodyPr>
      <a:lstStyle>
        <a:defPPr>
          <a:defRPr dirty="0" smtClean="0"/>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a:gsLst>
            <a:gs pos="0">
              <a:srgbClr val="FFFFCC"/>
            </a:gs>
            <a:gs pos="100000">
              <a:srgbClr val="DBFFB7"/>
            </a:gs>
          </a:gsLst>
          <a:path path="shape">
            <a:fillToRect l="50000" t="50000" r="50000" b="50000"/>
          </a:path>
        </a:gradFill>
        <a:ln>
          <a:solidFill>
            <a:schemeClr val="tx1"/>
          </a:solidFill>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defRPr sz="12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9337</TotalTime>
  <Words>2969</Words>
  <Application>Microsoft Office PowerPoint</Application>
  <PresentationFormat>画面に合わせる (4:3)</PresentationFormat>
  <Paragraphs>754</Paragraphs>
  <Slides>32</Slides>
  <Notes>18</Notes>
  <HiddenSlides>0</HiddenSlides>
  <MMClips>0</MMClips>
  <ScaleCrop>false</ScaleCrop>
  <HeadingPairs>
    <vt:vector size="6" baseType="variant">
      <vt:variant>
        <vt:lpstr>使用されているフォント</vt:lpstr>
      </vt:variant>
      <vt:variant>
        <vt:i4>23</vt:i4>
      </vt:variant>
      <vt:variant>
        <vt:lpstr>テーマ</vt:lpstr>
      </vt:variant>
      <vt:variant>
        <vt:i4>9</vt:i4>
      </vt:variant>
      <vt:variant>
        <vt:lpstr>スライド タイトル</vt:lpstr>
      </vt:variant>
      <vt:variant>
        <vt:i4>32</vt:i4>
      </vt:variant>
    </vt:vector>
  </HeadingPairs>
  <TitlesOfParts>
    <vt:vector size="64" baseType="lpstr">
      <vt:lpstr>A-OTF 新ゴ Pro H</vt:lpstr>
      <vt:lpstr>ＤＦＰ平成ゴシック体W7</vt:lpstr>
      <vt:lpstr>ＤＦ特太ゴシック体</vt:lpstr>
      <vt:lpstr>ＤＨＰ特太ゴシック体</vt:lpstr>
      <vt:lpstr>HGPｺﾞｼｯｸM</vt:lpstr>
      <vt:lpstr>HGP創英角ｺﾞｼｯｸUB</vt:lpstr>
      <vt:lpstr>HGSｺﾞｼｯｸE</vt:lpstr>
      <vt:lpstr>HG丸ｺﾞｼｯｸM-PRO</vt:lpstr>
      <vt:lpstr>ＭＳ Ｐゴシック</vt:lpstr>
      <vt:lpstr>ＭＳ Ｐ明朝</vt:lpstr>
      <vt:lpstr>ＭＳ ゴシック</vt:lpstr>
      <vt:lpstr>ＭＳ 明朝</vt:lpstr>
      <vt:lpstr>ＭＳ明朝</vt:lpstr>
      <vt:lpstr>新細明體</vt:lpstr>
      <vt:lpstr>メイリオ</vt:lpstr>
      <vt:lpstr>游ゴシック</vt:lpstr>
      <vt:lpstr>游ゴシック Light</vt:lpstr>
      <vt:lpstr>游明朝</vt:lpstr>
      <vt:lpstr>Arial</vt:lpstr>
      <vt:lpstr>Calibri</vt:lpstr>
      <vt:lpstr>Calibri Light</vt:lpstr>
      <vt:lpstr>Times New Roman</vt:lpstr>
      <vt:lpstr>Wingdings</vt:lpstr>
      <vt:lpstr>標準デザイン</vt:lpstr>
      <vt:lpstr>1_デザインの設定</vt:lpstr>
      <vt:lpstr>デザインの設定</vt:lpstr>
      <vt:lpstr>1_標準デザイン</vt:lpstr>
      <vt:lpstr>2_Office テーマ</vt:lpstr>
      <vt:lpstr>2_Office ​​テーマ</vt:lpstr>
      <vt:lpstr>2_標準デザイン</vt:lpstr>
      <vt:lpstr>Office テーマ</vt:lpstr>
      <vt:lpstr>1_Office テーマ</vt:lpstr>
      <vt:lpstr>令和元年度主任相談支援専門員養成研修</vt:lpstr>
      <vt:lpstr>演習のねらい</vt:lpstr>
      <vt:lpstr>演習の獲得目標</vt:lpstr>
      <vt:lpstr>PowerPoint プレゼンテーション</vt:lpstr>
      <vt:lpstr>重層的な相談支援体制</vt:lpstr>
      <vt:lpstr>初任者研修における関連科目の獲得目標</vt:lpstr>
      <vt:lpstr>現任研修における関連科目の 獲得目標</vt:lpstr>
      <vt:lpstr>PowerPoint プレゼンテーション</vt:lpstr>
      <vt:lpstr>地域変革のためのヒアリングシート 本人とともに資源探しを行う</vt:lpstr>
      <vt:lpstr>頼りになる資源</vt:lpstr>
      <vt:lpstr>PowerPoint プレゼンテーション</vt:lpstr>
      <vt:lpstr>演習の流れ</vt:lpstr>
      <vt:lpstr>研修3、4日目とのつながり</vt:lpstr>
      <vt:lpstr>地域援助の具体的展開Ⅰ</vt:lpstr>
      <vt:lpstr>自立支援協議会運営の視点</vt:lpstr>
      <vt:lpstr>地域援助の具体的展開Ⅰ</vt:lpstr>
      <vt:lpstr>地域援助の具体的展開Ⅰ</vt:lpstr>
      <vt:lpstr>PowerPoint プレゼンテーション</vt:lpstr>
      <vt:lpstr>地域援助の具体的展開Ⅰ</vt:lpstr>
      <vt:lpstr>PowerPoint プレゼンテーション</vt:lpstr>
      <vt:lpstr>PowerPoint プレゼンテーション</vt:lpstr>
      <vt:lpstr>地域生活支援拠点等の整備、必要な機能の強化・充実のプロセス（イメージ）</vt:lpstr>
      <vt:lpstr>PowerPoint プレゼンテーション</vt:lpstr>
      <vt:lpstr>地域援助の具体的展開Ⅰ</vt:lpstr>
      <vt:lpstr>地域援助の具体的展開Ⅰ</vt:lpstr>
      <vt:lpstr>地域援助の具体的展開Ⅰワークシート</vt:lpstr>
      <vt:lpstr>PowerPoint プレゼンテーション</vt:lpstr>
      <vt:lpstr>PowerPoint プレゼンテーション</vt:lpstr>
      <vt:lpstr>PowerPoint プレゼンテーション</vt:lpstr>
      <vt:lpstr>PowerPoint プレゼンテーション</vt:lpstr>
      <vt:lpstr>地域援助の具体的展開Ⅱ</vt:lpstr>
      <vt:lpstr>地域援助の具体的展開Ⅱワークシート</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コマ名</dc:title>
  <dc:creator>小島一郎</dc:creator>
  <cp:lastModifiedBy>User</cp:lastModifiedBy>
  <cp:revision>139</cp:revision>
  <cp:lastPrinted>2019-01-07T02:19:29Z</cp:lastPrinted>
  <dcterms:created xsi:type="dcterms:W3CDTF">2006-03-03T14:21:43Z</dcterms:created>
  <dcterms:modified xsi:type="dcterms:W3CDTF">2019-12-27T01:59:48Z</dcterms:modified>
</cp:coreProperties>
</file>