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9" r:id="rId1"/>
    <p:sldMasterId id="2147483904" r:id="rId2"/>
  </p:sldMasterIdLst>
  <p:notesMasterIdLst>
    <p:notesMasterId r:id="rId9"/>
  </p:notesMasterIdLst>
  <p:handoutMasterIdLst>
    <p:handoutMasterId r:id="rId10"/>
  </p:handoutMasterIdLst>
  <p:sldIdLst>
    <p:sldId id="480" r:id="rId3"/>
    <p:sldId id="479" r:id="rId4"/>
    <p:sldId id="482" r:id="rId5"/>
    <p:sldId id="485" r:id="rId6"/>
    <p:sldId id="486" r:id="rId7"/>
    <p:sldId id="488" r:id="rId8"/>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a:srgbClr val="B2ECE0"/>
    <a:srgbClr val="0000FF"/>
    <a:srgbClr val="CC3300"/>
    <a:srgbClr val="FF9933"/>
    <a:srgbClr val="FF9966"/>
    <a:srgbClr val="FFFF00"/>
    <a:srgbClr val="9966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80" autoAdjust="0"/>
    <p:restoredTop sz="85405" autoAdjust="0"/>
  </p:normalViewPr>
  <p:slideViewPr>
    <p:cSldViewPr>
      <p:cViewPr varScale="1">
        <p:scale>
          <a:sx n="61" d="100"/>
          <a:sy n="61" d="100"/>
        </p:scale>
        <p:origin x="156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1" y="2"/>
            <a:ext cx="2917825" cy="493395"/>
          </a:xfrm>
          <a:prstGeom prst="rect">
            <a:avLst/>
          </a:prstGeom>
          <a:noFill/>
          <a:ln w="9525">
            <a:noFill/>
            <a:miter lim="800000"/>
            <a:headEnd/>
            <a:tailEnd/>
          </a:ln>
          <a:effectLst/>
        </p:spPr>
        <p:txBody>
          <a:bodyPr vert="horz" wrap="square" lIns="91397" tIns="45698" rIns="91397" bIns="45698"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7" name="Rectangle 3"/>
          <p:cNvSpPr>
            <a:spLocks noGrp="1" noChangeArrowheads="1"/>
          </p:cNvSpPr>
          <p:nvPr>
            <p:ph type="dt" sz="quarter" idx="1"/>
          </p:nvPr>
        </p:nvSpPr>
        <p:spPr bwMode="auto">
          <a:xfrm>
            <a:off x="3816350" y="2"/>
            <a:ext cx="2917825" cy="493395"/>
          </a:xfrm>
          <a:prstGeom prst="rect">
            <a:avLst/>
          </a:prstGeom>
          <a:noFill/>
          <a:ln w="9525">
            <a:noFill/>
            <a:miter lim="800000"/>
            <a:headEnd/>
            <a:tailEnd/>
          </a:ln>
          <a:effectLst/>
        </p:spPr>
        <p:txBody>
          <a:bodyPr vert="horz" wrap="square" lIns="91397" tIns="45698" rIns="91397" bIns="45698"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03428" name="Rectangle 4"/>
          <p:cNvSpPr>
            <a:spLocks noGrp="1" noChangeArrowheads="1"/>
          </p:cNvSpPr>
          <p:nvPr>
            <p:ph type="ftr" sz="quarter" idx="2"/>
          </p:nvPr>
        </p:nvSpPr>
        <p:spPr bwMode="auto">
          <a:xfrm>
            <a:off x="1" y="9371332"/>
            <a:ext cx="2917825" cy="493394"/>
          </a:xfrm>
          <a:prstGeom prst="rect">
            <a:avLst/>
          </a:prstGeom>
          <a:noFill/>
          <a:ln w="9525">
            <a:noFill/>
            <a:miter lim="800000"/>
            <a:headEnd/>
            <a:tailEnd/>
          </a:ln>
          <a:effectLst/>
        </p:spPr>
        <p:txBody>
          <a:bodyPr vert="horz" wrap="square" lIns="91397" tIns="45698" rIns="91397" bIns="45698"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9" name="Rectangle 5"/>
          <p:cNvSpPr>
            <a:spLocks noGrp="1" noChangeArrowheads="1"/>
          </p:cNvSpPr>
          <p:nvPr>
            <p:ph type="sldNum" sz="quarter" idx="3"/>
          </p:nvPr>
        </p:nvSpPr>
        <p:spPr bwMode="auto">
          <a:xfrm>
            <a:off x="3816350" y="9371332"/>
            <a:ext cx="2917825" cy="493394"/>
          </a:xfrm>
          <a:prstGeom prst="rect">
            <a:avLst/>
          </a:prstGeom>
          <a:noFill/>
          <a:ln w="9525">
            <a:noFill/>
            <a:miter lim="800000"/>
            <a:headEnd/>
            <a:tailEnd/>
          </a:ln>
          <a:effectLst/>
        </p:spPr>
        <p:txBody>
          <a:bodyPr vert="horz" wrap="square" lIns="91397" tIns="45698" rIns="91397" bIns="45698" numCol="1" anchor="b" anchorCtr="0" compatLnSpc="1">
            <a:prstTxWarp prst="textNoShape">
              <a:avLst/>
            </a:prstTxWarp>
          </a:bodyPr>
          <a:lstStyle>
            <a:lvl1pPr algn="r">
              <a:defRPr sz="1200">
                <a:ea typeface="ＭＳ Ｐゴシック" pitchFamily="50" charset="-128"/>
              </a:defRPr>
            </a:lvl1pPr>
          </a:lstStyle>
          <a:p>
            <a:pPr>
              <a:defRPr/>
            </a:pPr>
            <a:fld id="{BBE75F70-F0A7-400A-ABF9-E62E82E55DB9}" type="slidenum">
              <a:rPr lang="en-US" altLang="ja-JP"/>
              <a:pPr>
                <a:defRPr/>
              </a:pPr>
              <a:t>‹#›</a:t>
            </a:fld>
            <a:endParaRPr lang="en-US" altLang="ja-JP"/>
          </a:p>
        </p:txBody>
      </p:sp>
    </p:spTree>
    <p:extLst>
      <p:ext uri="{BB962C8B-B14F-4D97-AF65-F5344CB8AC3E}">
        <p14:creationId xmlns:p14="http://schemas.microsoft.com/office/powerpoint/2010/main" val="3905353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2"/>
            <a:ext cx="2917825" cy="493395"/>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5" name="Rectangle 3"/>
          <p:cNvSpPr>
            <a:spLocks noGrp="1" noChangeArrowheads="1"/>
          </p:cNvSpPr>
          <p:nvPr>
            <p:ph type="dt" idx="1"/>
          </p:nvPr>
        </p:nvSpPr>
        <p:spPr bwMode="auto">
          <a:xfrm>
            <a:off x="3816350" y="2"/>
            <a:ext cx="2917825" cy="493395"/>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51204"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74689" y="4688047"/>
            <a:ext cx="5387975" cy="4438968"/>
          </a:xfrm>
          <a:prstGeom prst="rect">
            <a:avLst/>
          </a:prstGeom>
          <a:noFill/>
          <a:ln w="9525">
            <a:noFill/>
            <a:miter lim="800000"/>
            <a:headEnd/>
            <a:tailEnd/>
          </a:ln>
          <a:effectLst/>
        </p:spPr>
        <p:txBody>
          <a:bodyPr vert="horz" wrap="square" lIns="91380" tIns="45690" rIns="91380" bIns="4569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1" y="9371332"/>
            <a:ext cx="2917825" cy="493394"/>
          </a:xfrm>
          <a:prstGeom prst="rect">
            <a:avLst/>
          </a:prstGeom>
          <a:noFill/>
          <a:ln w="9525">
            <a:noFill/>
            <a:miter lim="800000"/>
            <a:headEnd/>
            <a:tailEnd/>
          </a:ln>
          <a:effectLst/>
        </p:spPr>
        <p:txBody>
          <a:bodyPr vert="horz" wrap="square" lIns="91380" tIns="45690" rIns="91380" bIns="45690"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9" name="Rectangle 7"/>
          <p:cNvSpPr>
            <a:spLocks noGrp="1" noChangeArrowheads="1"/>
          </p:cNvSpPr>
          <p:nvPr>
            <p:ph type="sldNum" sz="quarter" idx="5"/>
          </p:nvPr>
        </p:nvSpPr>
        <p:spPr bwMode="auto">
          <a:xfrm>
            <a:off x="3816350" y="9371332"/>
            <a:ext cx="2917825" cy="493394"/>
          </a:xfrm>
          <a:prstGeom prst="rect">
            <a:avLst/>
          </a:prstGeom>
          <a:noFill/>
          <a:ln w="9525">
            <a:noFill/>
            <a:miter lim="800000"/>
            <a:headEnd/>
            <a:tailEnd/>
          </a:ln>
          <a:effectLst/>
        </p:spPr>
        <p:txBody>
          <a:bodyPr vert="horz" wrap="square" lIns="91380" tIns="45690" rIns="91380" bIns="45690" numCol="1" anchor="b" anchorCtr="0" compatLnSpc="1">
            <a:prstTxWarp prst="textNoShape">
              <a:avLst/>
            </a:prstTxWarp>
          </a:bodyPr>
          <a:lstStyle>
            <a:lvl1pPr algn="r">
              <a:defRPr sz="1200">
                <a:ea typeface="ＭＳ Ｐゴシック" pitchFamily="50" charset="-128"/>
              </a:defRPr>
            </a:lvl1pPr>
          </a:lstStyle>
          <a:p>
            <a:pPr>
              <a:defRPr/>
            </a:pPr>
            <a:fld id="{7D090586-FAA2-43E8-9A90-70DD01FDD383}" type="slidenum">
              <a:rPr lang="en-US" altLang="ja-JP"/>
              <a:pPr>
                <a:defRPr/>
              </a:pPr>
              <a:t>‹#›</a:t>
            </a:fld>
            <a:endParaRPr lang="en-US" altLang="ja-JP"/>
          </a:p>
        </p:txBody>
      </p:sp>
    </p:spTree>
    <p:extLst>
      <p:ext uri="{BB962C8B-B14F-4D97-AF65-F5344CB8AC3E}">
        <p14:creationId xmlns:p14="http://schemas.microsoft.com/office/powerpoint/2010/main" val="4306723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a:t>
            </a:fld>
            <a:endParaRPr lang="en-US" altLang="ja-JP"/>
          </a:p>
        </p:txBody>
      </p:sp>
    </p:spTree>
    <p:extLst>
      <p:ext uri="{BB962C8B-B14F-4D97-AF65-F5344CB8AC3E}">
        <p14:creationId xmlns:p14="http://schemas.microsoft.com/office/powerpoint/2010/main" val="116590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a:t>
            </a:fld>
            <a:endParaRPr lang="en-US" altLang="ja-JP"/>
          </a:p>
        </p:txBody>
      </p:sp>
    </p:spTree>
    <p:extLst>
      <p:ext uri="{BB962C8B-B14F-4D97-AF65-F5344CB8AC3E}">
        <p14:creationId xmlns:p14="http://schemas.microsoft.com/office/powerpoint/2010/main" val="49126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スライド イメージ プレースホルダ 1"/>
          <p:cNvSpPr>
            <a:spLocks noGrp="1" noRot="1" noChangeAspect="1" noTextEdit="1"/>
          </p:cNvSpPr>
          <p:nvPr>
            <p:ph type="sldImg"/>
          </p:nvPr>
        </p:nvSpPr>
        <p:spPr>
          <a:xfrm>
            <a:off x="923925" y="746125"/>
            <a:ext cx="4960938" cy="3722688"/>
          </a:xfrm>
          <a:ln/>
        </p:spPr>
      </p:sp>
      <p:sp>
        <p:nvSpPr>
          <p:cNvPr id="124931"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24932" name="スライド番号プレースホルダ 4"/>
          <p:cNvSpPr>
            <a:spLocks noGrp="1"/>
          </p:cNvSpPr>
          <p:nvPr>
            <p:ph type="sldNum" sz="quarter" idx="5"/>
          </p:nvPr>
        </p:nvSpPr>
        <p:spPr>
          <a:noFill/>
        </p:spPr>
        <p:txBody>
          <a:bodyPr/>
          <a:lstStyle/>
          <a:p>
            <a:fld id="{7BCC29E9-D025-4E03-A036-15FAB901BC0E}" type="slidenum">
              <a:rPr lang="en-US" altLang="ja-JP" smtClean="0">
                <a:ea typeface="ＭＳ Ｐゴシック" charset="-128"/>
              </a:rPr>
              <a:pPr/>
              <a:t>3</a:t>
            </a:fld>
            <a:endParaRPr lang="en-US" altLang="ja-JP" dirty="0">
              <a:ea typeface="ＭＳ Ｐゴシック" charset="-128"/>
            </a:endParaRPr>
          </a:p>
        </p:txBody>
      </p:sp>
    </p:spTree>
    <p:extLst>
      <p:ext uri="{BB962C8B-B14F-4D97-AF65-F5344CB8AC3E}">
        <p14:creationId xmlns:p14="http://schemas.microsoft.com/office/powerpoint/2010/main" val="2790700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solidFill>
                  <a:prstClr val="black"/>
                </a:solidFill>
              </a:rPr>
              <a:pPr>
                <a:defRPr/>
              </a:pPr>
              <a:t>4</a:t>
            </a:fld>
            <a:endParaRPr lang="en-US" altLang="ja-JP">
              <a:solidFill>
                <a:prstClr val="black"/>
              </a:solidFill>
            </a:endParaRPr>
          </a:p>
        </p:txBody>
      </p:sp>
    </p:spTree>
    <p:extLst>
      <p:ext uri="{BB962C8B-B14F-4D97-AF65-F5344CB8AC3E}">
        <p14:creationId xmlns:p14="http://schemas.microsoft.com/office/powerpoint/2010/main" val="491268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solidFill>
                  <a:prstClr val="black"/>
                </a:solidFill>
              </a:rPr>
              <a:pPr>
                <a:defRPr/>
              </a:pPr>
              <a:t>5</a:t>
            </a:fld>
            <a:endParaRPr lang="en-US" altLang="ja-JP">
              <a:solidFill>
                <a:prstClr val="black"/>
              </a:solidFill>
            </a:endParaRPr>
          </a:p>
        </p:txBody>
      </p:sp>
    </p:spTree>
    <p:extLst>
      <p:ext uri="{BB962C8B-B14F-4D97-AF65-F5344CB8AC3E}">
        <p14:creationId xmlns:p14="http://schemas.microsoft.com/office/powerpoint/2010/main" val="491268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solidFill>
                  <a:prstClr val="black"/>
                </a:solidFill>
              </a:rPr>
              <a:pPr>
                <a:defRPr/>
              </a:pPr>
              <a:t>6</a:t>
            </a:fld>
            <a:endParaRPr lang="en-US" altLang="ja-JP">
              <a:solidFill>
                <a:prstClr val="black"/>
              </a:solidFill>
            </a:endParaRPr>
          </a:p>
        </p:txBody>
      </p:sp>
    </p:spTree>
    <p:extLst>
      <p:ext uri="{BB962C8B-B14F-4D97-AF65-F5344CB8AC3E}">
        <p14:creationId xmlns:p14="http://schemas.microsoft.com/office/powerpoint/2010/main" val="491268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4A34FC47-0E54-43B0-AC02-35B505840DEF}" type="datetime1">
              <a:rPr lang="ja-JP" altLang="en-US" smtClean="0"/>
              <a:t>2019/12/14</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F90A3C79-1AFD-481B-B685-7933BCD0898B}" type="slidenum">
              <a:rPr lang="en-US" altLang="ja-JP" smtClean="0"/>
              <a:pPr>
                <a:defRPr/>
              </a:pPr>
              <a:t>‹#›</a:t>
            </a:fld>
            <a:endParaRPr lang="en-US" altLang="ja-JP"/>
          </a:p>
        </p:txBody>
      </p:sp>
    </p:spTree>
    <p:extLst>
      <p:ext uri="{BB962C8B-B14F-4D97-AF65-F5344CB8AC3E}">
        <p14:creationId xmlns:p14="http://schemas.microsoft.com/office/powerpoint/2010/main" val="3409436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CF85A319-2EC0-47C9-9FEB-0BDC3986B705}" type="datetime1">
              <a:rPr lang="ja-JP" altLang="en-US" smtClean="0"/>
              <a:t>2019/12/14</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2971705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DF4AD8F9-0287-4AEF-8CB5-5F394648DFAB}" type="datetime1">
              <a:rPr lang="ja-JP" altLang="en-US" smtClean="0"/>
              <a:t>2019/12/14</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2418907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668"/>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6" y="3886200"/>
            <a:ext cx="6400800" cy="1752600"/>
          </a:xfrm>
        </p:spPr>
        <p:txBody>
          <a:bodyPr/>
          <a:lstStyle>
            <a:lvl1pPr marL="0" indent="0" algn="ctr">
              <a:buNone/>
              <a:defRPr>
                <a:solidFill>
                  <a:schemeClr val="tx1">
                    <a:tint val="75000"/>
                  </a:schemeClr>
                </a:solidFill>
              </a:defRPr>
            </a:lvl1pPr>
            <a:lvl2pPr marL="421640" indent="0" algn="ctr">
              <a:buNone/>
              <a:defRPr>
                <a:solidFill>
                  <a:schemeClr val="tx1">
                    <a:tint val="75000"/>
                  </a:schemeClr>
                </a:solidFill>
              </a:defRPr>
            </a:lvl2pPr>
            <a:lvl3pPr marL="843280" indent="0" algn="ctr">
              <a:buNone/>
              <a:defRPr>
                <a:solidFill>
                  <a:schemeClr val="tx1">
                    <a:tint val="75000"/>
                  </a:schemeClr>
                </a:solidFill>
              </a:defRPr>
            </a:lvl3pPr>
            <a:lvl4pPr marL="1264918" indent="0" algn="ctr">
              <a:buNone/>
              <a:defRPr>
                <a:solidFill>
                  <a:schemeClr val="tx1">
                    <a:tint val="75000"/>
                  </a:schemeClr>
                </a:solidFill>
              </a:defRPr>
            </a:lvl4pPr>
            <a:lvl5pPr marL="1686555" indent="0" algn="ctr">
              <a:buNone/>
              <a:defRPr>
                <a:solidFill>
                  <a:schemeClr val="tx1">
                    <a:tint val="75000"/>
                  </a:schemeClr>
                </a:solidFill>
              </a:defRPr>
            </a:lvl5pPr>
            <a:lvl6pPr marL="2108194" indent="0" algn="ctr">
              <a:buNone/>
              <a:defRPr>
                <a:solidFill>
                  <a:schemeClr val="tx1">
                    <a:tint val="75000"/>
                  </a:schemeClr>
                </a:solidFill>
              </a:defRPr>
            </a:lvl6pPr>
            <a:lvl7pPr marL="2529832" indent="0" algn="ctr">
              <a:buNone/>
              <a:defRPr>
                <a:solidFill>
                  <a:schemeClr val="tx1">
                    <a:tint val="75000"/>
                  </a:schemeClr>
                </a:solidFill>
              </a:defRPr>
            </a:lvl7pPr>
            <a:lvl8pPr marL="2951472" indent="0" algn="ctr">
              <a:buNone/>
              <a:defRPr>
                <a:solidFill>
                  <a:schemeClr val="tx1">
                    <a:tint val="75000"/>
                  </a:schemeClr>
                </a:solidFill>
              </a:defRPr>
            </a:lvl8pPr>
            <a:lvl9pPr marL="3373112"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703AEDE8-21F7-4B00-8DC6-83A103F79CEB}" type="datetime1">
              <a:rPr lang="ja-JP" altLang="en-US" smtClean="0"/>
              <a:t>2019/12/14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4D64DDF-B058-4171-8765-6D1C1466F4CC}" type="slidenum">
              <a:rPr lang="ja-JP" altLang="en-US"/>
              <a:pPr>
                <a:defRPr/>
              </a:pPr>
              <a:t>‹#›</a:t>
            </a:fld>
            <a:endParaRPr lang="ja-JP" altLang="en-US"/>
          </a:p>
        </p:txBody>
      </p:sp>
    </p:spTree>
    <p:extLst>
      <p:ext uri="{BB962C8B-B14F-4D97-AF65-F5344CB8AC3E}">
        <p14:creationId xmlns:p14="http://schemas.microsoft.com/office/powerpoint/2010/main" val="4274695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A19AC06-ADE1-4469-88C6-DF6A110CD925}" type="datetime1">
              <a:rPr lang="ja-JP" altLang="en-US" smtClean="0"/>
              <a:t>2019/12/14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927FC21-91B3-4F19-A8F0-33CB94BDEB66}" type="slidenum">
              <a:rPr lang="ja-JP" altLang="en-US"/>
              <a:pPr>
                <a:defRPr/>
              </a:pPr>
              <a:t>‹#›</a:t>
            </a:fld>
            <a:endParaRPr lang="ja-JP" altLang="en-US"/>
          </a:p>
        </p:txBody>
      </p:sp>
    </p:spTree>
    <p:extLst>
      <p:ext uri="{BB962C8B-B14F-4D97-AF65-F5344CB8AC3E}">
        <p14:creationId xmlns:p14="http://schemas.microsoft.com/office/powerpoint/2010/main" val="1178586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6" y="4407148"/>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436" y="2906732"/>
            <a:ext cx="7772400" cy="1500187"/>
          </a:xfrm>
        </p:spPr>
        <p:txBody>
          <a:bodyPr anchor="b"/>
          <a:lstStyle>
            <a:lvl1pPr marL="0" indent="0">
              <a:buNone/>
              <a:defRPr sz="1846">
                <a:solidFill>
                  <a:schemeClr val="tx1">
                    <a:tint val="75000"/>
                  </a:schemeClr>
                </a:solidFill>
              </a:defRPr>
            </a:lvl1pPr>
            <a:lvl2pPr marL="421640" indent="0">
              <a:buNone/>
              <a:defRPr sz="1662">
                <a:solidFill>
                  <a:schemeClr val="tx1">
                    <a:tint val="75000"/>
                  </a:schemeClr>
                </a:solidFill>
              </a:defRPr>
            </a:lvl2pPr>
            <a:lvl3pPr marL="843280" indent="0">
              <a:buNone/>
              <a:defRPr sz="1477">
                <a:solidFill>
                  <a:schemeClr val="tx1">
                    <a:tint val="75000"/>
                  </a:schemeClr>
                </a:solidFill>
              </a:defRPr>
            </a:lvl3pPr>
            <a:lvl4pPr marL="1264918" indent="0">
              <a:buNone/>
              <a:defRPr sz="1292">
                <a:solidFill>
                  <a:schemeClr val="tx1">
                    <a:tint val="75000"/>
                  </a:schemeClr>
                </a:solidFill>
              </a:defRPr>
            </a:lvl4pPr>
            <a:lvl5pPr marL="1686555" indent="0">
              <a:buNone/>
              <a:defRPr sz="1292">
                <a:solidFill>
                  <a:schemeClr val="tx1">
                    <a:tint val="75000"/>
                  </a:schemeClr>
                </a:solidFill>
              </a:defRPr>
            </a:lvl5pPr>
            <a:lvl6pPr marL="2108194" indent="0">
              <a:buNone/>
              <a:defRPr sz="1292">
                <a:solidFill>
                  <a:schemeClr val="tx1">
                    <a:tint val="75000"/>
                  </a:schemeClr>
                </a:solidFill>
              </a:defRPr>
            </a:lvl6pPr>
            <a:lvl7pPr marL="2529832" indent="0">
              <a:buNone/>
              <a:defRPr sz="1292">
                <a:solidFill>
                  <a:schemeClr val="tx1">
                    <a:tint val="75000"/>
                  </a:schemeClr>
                </a:solidFill>
              </a:defRPr>
            </a:lvl7pPr>
            <a:lvl8pPr marL="2951472" indent="0">
              <a:buNone/>
              <a:defRPr sz="1292">
                <a:solidFill>
                  <a:schemeClr val="tx1">
                    <a:tint val="75000"/>
                  </a:schemeClr>
                </a:solidFill>
              </a:defRPr>
            </a:lvl8pPr>
            <a:lvl9pPr marL="3373112" indent="0">
              <a:buNone/>
              <a:defRPr sz="1292">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E83E4895-69E1-4559-95E2-0CBE49AB82F3}" type="datetime1">
              <a:rPr lang="ja-JP" altLang="en-US" smtClean="0"/>
              <a:t>2019/12/14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7153662-4345-479E-9336-EE273FB7EEA5}" type="slidenum">
              <a:rPr lang="ja-JP" altLang="en-US"/>
              <a:pPr>
                <a:defRPr/>
              </a:pPr>
              <a:t>‹#›</a:t>
            </a:fld>
            <a:endParaRPr lang="ja-JP" altLang="en-US"/>
          </a:p>
        </p:txBody>
      </p:sp>
    </p:spTree>
    <p:extLst>
      <p:ext uri="{BB962C8B-B14F-4D97-AF65-F5344CB8AC3E}">
        <p14:creationId xmlns:p14="http://schemas.microsoft.com/office/powerpoint/2010/main" val="36720339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15" y="1600225"/>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2352" y="1600225"/>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9EB690BA-A574-48C1-B8BD-2BCB916654B5}" type="datetime1">
              <a:rPr lang="ja-JP" altLang="en-US" smtClean="0"/>
              <a:t>2019/12/14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E5A368D-6E68-43C4-B3DC-2055BDBA62B0}" type="slidenum">
              <a:rPr lang="ja-JP" altLang="en-US"/>
              <a:pPr>
                <a:defRPr/>
              </a:pPr>
              <a:t>‹#›</a:t>
            </a:fld>
            <a:endParaRPr lang="ja-JP" altLang="en-US"/>
          </a:p>
        </p:txBody>
      </p:sp>
    </p:spTree>
    <p:extLst>
      <p:ext uri="{BB962C8B-B14F-4D97-AF65-F5344CB8AC3E}">
        <p14:creationId xmlns:p14="http://schemas.microsoft.com/office/powerpoint/2010/main" val="2972817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72" y="1535113"/>
            <a:ext cx="4040065" cy="639762"/>
          </a:xfrm>
        </p:spPr>
        <p:txBody>
          <a:bodyPr anchor="b"/>
          <a:lstStyle>
            <a:lvl1pPr marL="0" indent="0">
              <a:buNone/>
              <a:defRPr sz="2215" b="1"/>
            </a:lvl1pPr>
            <a:lvl2pPr marL="421640" indent="0">
              <a:buNone/>
              <a:defRPr sz="1846" b="1"/>
            </a:lvl2pPr>
            <a:lvl3pPr marL="843280" indent="0">
              <a:buNone/>
              <a:defRPr sz="1662" b="1"/>
            </a:lvl3pPr>
            <a:lvl4pPr marL="1264918" indent="0">
              <a:buNone/>
              <a:defRPr sz="1477" b="1"/>
            </a:lvl4pPr>
            <a:lvl5pPr marL="1686555" indent="0">
              <a:buNone/>
              <a:defRPr sz="1477" b="1"/>
            </a:lvl5pPr>
            <a:lvl6pPr marL="2108194" indent="0">
              <a:buNone/>
              <a:defRPr sz="1477" b="1"/>
            </a:lvl6pPr>
            <a:lvl7pPr marL="2529832" indent="0">
              <a:buNone/>
              <a:defRPr sz="1477" b="1"/>
            </a:lvl7pPr>
            <a:lvl8pPr marL="2951472" indent="0">
              <a:buNone/>
              <a:defRPr sz="1477" b="1"/>
            </a:lvl8pPr>
            <a:lvl9pPr marL="3373112"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72" y="2174875"/>
            <a:ext cx="404006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306" y="1535113"/>
            <a:ext cx="4041531" cy="639762"/>
          </a:xfrm>
        </p:spPr>
        <p:txBody>
          <a:bodyPr anchor="b"/>
          <a:lstStyle>
            <a:lvl1pPr marL="0" indent="0">
              <a:buNone/>
              <a:defRPr sz="2215" b="1"/>
            </a:lvl1pPr>
            <a:lvl2pPr marL="421640" indent="0">
              <a:buNone/>
              <a:defRPr sz="1846" b="1"/>
            </a:lvl2pPr>
            <a:lvl3pPr marL="843280" indent="0">
              <a:buNone/>
              <a:defRPr sz="1662" b="1"/>
            </a:lvl3pPr>
            <a:lvl4pPr marL="1264918" indent="0">
              <a:buNone/>
              <a:defRPr sz="1477" b="1"/>
            </a:lvl4pPr>
            <a:lvl5pPr marL="1686555" indent="0">
              <a:buNone/>
              <a:defRPr sz="1477" b="1"/>
            </a:lvl5pPr>
            <a:lvl6pPr marL="2108194" indent="0">
              <a:buNone/>
              <a:defRPr sz="1477" b="1"/>
            </a:lvl6pPr>
            <a:lvl7pPr marL="2529832" indent="0">
              <a:buNone/>
              <a:defRPr sz="1477" b="1"/>
            </a:lvl7pPr>
            <a:lvl8pPr marL="2951472" indent="0">
              <a:buNone/>
              <a:defRPr sz="1477" b="1"/>
            </a:lvl8pPr>
            <a:lvl9pPr marL="3373112"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306"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A0CE77F9-5429-485B-940A-82F18924E408}" type="datetime1">
              <a:rPr lang="ja-JP" altLang="en-US" smtClean="0"/>
              <a:t>2019/12/14</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ACD8FFA-65AF-47D8-A52A-7620F143662C}" type="slidenum">
              <a:rPr lang="ja-JP" altLang="en-US"/>
              <a:pPr>
                <a:defRPr/>
              </a:pPr>
              <a:t>‹#›</a:t>
            </a:fld>
            <a:endParaRPr lang="ja-JP" altLang="en-US"/>
          </a:p>
        </p:txBody>
      </p:sp>
    </p:spTree>
    <p:extLst>
      <p:ext uri="{BB962C8B-B14F-4D97-AF65-F5344CB8AC3E}">
        <p14:creationId xmlns:p14="http://schemas.microsoft.com/office/powerpoint/2010/main" val="1846803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6CA3A786-97FE-421D-BA41-68ACF962FA56}" type="datetime1">
              <a:rPr lang="ja-JP" altLang="en-US" smtClean="0"/>
              <a:t>2019/12/14</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CEF0CBE-0F8C-40F0-9476-432036EB1270}" type="slidenum">
              <a:rPr lang="ja-JP" altLang="en-US"/>
              <a:pPr>
                <a:defRPr/>
              </a:pPr>
              <a:t>‹#›</a:t>
            </a:fld>
            <a:endParaRPr lang="ja-JP" altLang="en-US"/>
          </a:p>
        </p:txBody>
      </p:sp>
    </p:spTree>
    <p:extLst>
      <p:ext uri="{BB962C8B-B14F-4D97-AF65-F5344CB8AC3E}">
        <p14:creationId xmlns:p14="http://schemas.microsoft.com/office/powerpoint/2010/main" val="9843434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7A5F9D4B-A630-4BFA-B705-9801C25CF596}" type="datetime1">
              <a:rPr lang="ja-JP" altLang="en-US" smtClean="0"/>
              <a:t>2019/12/14</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66DF7D29-B1A1-4DF3-BC2C-70C7BE1FBD48}" type="slidenum">
              <a:rPr lang="ja-JP" altLang="en-US"/>
              <a:pPr>
                <a:defRPr/>
              </a:pPr>
              <a:t>‹#›</a:t>
            </a:fld>
            <a:endParaRPr lang="ja-JP" altLang="en-US"/>
          </a:p>
        </p:txBody>
      </p:sp>
    </p:spTree>
    <p:extLst>
      <p:ext uri="{BB962C8B-B14F-4D97-AF65-F5344CB8AC3E}">
        <p14:creationId xmlns:p14="http://schemas.microsoft.com/office/powerpoint/2010/main" val="33756134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7" y="273051"/>
            <a:ext cx="3008435"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539" y="273156"/>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7" y="1435113"/>
            <a:ext cx="3008435" cy="4691063"/>
          </a:xfrm>
        </p:spPr>
        <p:txBody>
          <a:bodyPr/>
          <a:lstStyle>
            <a:lvl1pPr marL="0" indent="0">
              <a:buNone/>
              <a:defRPr sz="1292"/>
            </a:lvl1pPr>
            <a:lvl2pPr marL="421640" indent="0">
              <a:buNone/>
              <a:defRPr sz="1108"/>
            </a:lvl2pPr>
            <a:lvl3pPr marL="843280" indent="0">
              <a:buNone/>
              <a:defRPr sz="923"/>
            </a:lvl3pPr>
            <a:lvl4pPr marL="1264918" indent="0">
              <a:buNone/>
              <a:defRPr sz="831"/>
            </a:lvl4pPr>
            <a:lvl5pPr marL="1686555" indent="0">
              <a:buNone/>
              <a:defRPr sz="831"/>
            </a:lvl5pPr>
            <a:lvl6pPr marL="2108194" indent="0">
              <a:buNone/>
              <a:defRPr sz="831"/>
            </a:lvl6pPr>
            <a:lvl7pPr marL="2529832" indent="0">
              <a:buNone/>
              <a:defRPr sz="831"/>
            </a:lvl7pPr>
            <a:lvl8pPr marL="2951472" indent="0">
              <a:buNone/>
              <a:defRPr sz="831"/>
            </a:lvl8pPr>
            <a:lvl9pPr marL="3373112" indent="0">
              <a:buNone/>
              <a:defRPr sz="831"/>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D5CDB5B-7C85-4B7C-A16C-92D7D1004C6B}" type="datetime1">
              <a:rPr lang="ja-JP" altLang="en-US" smtClean="0"/>
              <a:t>2019/12/14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0726B61-B6DF-4BD6-9D60-865995355DD6}" type="slidenum">
              <a:rPr lang="ja-JP" altLang="en-US"/>
              <a:pPr>
                <a:defRPr/>
              </a:pPr>
              <a:t>‹#›</a:t>
            </a:fld>
            <a:endParaRPr lang="ja-JP" altLang="en-US"/>
          </a:p>
        </p:txBody>
      </p:sp>
    </p:spTree>
    <p:extLst>
      <p:ext uri="{BB962C8B-B14F-4D97-AF65-F5344CB8AC3E}">
        <p14:creationId xmlns:p14="http://schemas.microsoft.com/office/powerpoint/2010/main" val="1013901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02B46092-18B8-4219-A680-5279B72EBCFC}" type="datetime1">
              <a:rPr lang="ja-JP" altLang="en-US" smtClean="0"/>
              <a:t>2019/12/14</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804D6B79-3AEB-42FE-A736-A41F7AEA0445}" type="slidenum">
              <a:rPr lang="en-US" altLang="ja-JP" smtClean="0"/>
              <a:pPr>
                <a:defRPr/>
              </a:pPr>
              <a:t>‹#›</a:t>
            </a:fld>
            <a:endParaRPr lang="en-US" altLang="ja-JP"/>
          </a:p>
        </p:txBody>
      </p:sp>
    </p:spTree>
    <p:extLst>
      <p:ext uri="{BB962C8B-B14F-4D97-AF65-F5344CB8AC3E}">
        <p14:creationId xmlns:p14="http://schemas.microsoft.com/office/powerpoint/2010/main" val="7311005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71" y="4800601"/>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171" y="612775"/>
            <a:ext cx="5486400" cy="4114800"/>
          </a:xfrm>
        </p:spPr>
        <p:txBody>
          <a:bodyPr rtlCol="0">
            <a:normAutofit/>
          </a:bodyPr>
          <a:lstStyle>
            <a:lvl1pPr marL="0" indent="0">
              <a:buNone/>
              <a:defRPr sz="2954"/>
            </a:lvl1pPr>
            <a:lvl2pPr marL="421640" indent="0">
              <a:buNone/>
              <a:defRPr sz="2585"/>
            </a:lvl2pPr>
            <a:lvl3pPr marL="843280" indent="0">
              <a:buNone/>
              <a:defRPr sz="2215"/>
            </a:lvl3pPr>
            <a:lvl4pPr marL="1264918" indent="0">
              <a:buNone/>
              <a:defRPr sz="1846"/>
            </a:lvl4pPr>
            <a:lvl5pPr marL="1686555" indent="0">
              <a:buNone/>
              <a:defRPr sz="1846"/>
            </a:lvl5pPr>
            <a:lvl6pPr marL="2108194" indent="0">
              <a:buNone/>
              <a:defRPr sz="1846"/>
            </a:lvl6pPr>
            <a:lvl7pPr marL="2529832" indent="0">
              <a:buNone/>
              <a:defRPr sz="1846"/>
            </a:lvl7pPr>
            <a:lvl8pPr marL="2951472" indent="0">
              <a:buNone/>
              <a:defRPr sz="1846"/>
            </a:lvl8pPr>
            <a:lvl9pPr marL="3373112"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171" y="5367339"/>
            <a:ext cx="5486400" cy="804862"/>
          </a:xfrm>
        </p:spPr>
        <p:txBody>
          <a:bodyPr/>
          <a:lstStyle>
            <a:lvl1pPr marL="0" indent="0">
              <a:buNone/>
              <a:defRPr sz="1292"/>
            </a:lvl1pPr>
            <a:lvl2pPr marL="421640" indent="0">
              <a:buNone/>
              <a:defRPr sz="1108"/>
            </a:lvl2pPr>
            <a:lvl3pPr marL="843280" indent="0">
              <a:buNone/>
              <a:defRPr sz="923"/>
            </a:lvl3pPr>
            <a:lvl4pPr marL="1264918" indent="0">
              <a:buNone/>
              <a:defRPr sz="831"/>
            </a:lvl4pPr>
            <a:lvl5pPr marL="1686555" indent="0">
              <a:buNone/>
              <a:defRPr sz="831"/>
            </a:lvl5pPr>
            <a:lvl6pPr marL="2108194" indent="0">
              <a:buNone/>
              <a:defRPr sz="831"/>
            </a:lvl6pPr>
            <a:lvl7pPr marL="2529832" indent="0">
              <a:buNone/>
              <a:defRPr sz="831"/>
            </a:lvl7pPr>
            <a:lvl8pPr marL="2951472" indent="0">
              <a:buNone/>
              <a:defRPr sz="831"/>
            </a:lvl8pPr>
            <a:lvl9pPr marL="3373112" indent="0">
              <a:buNone/>
              <a:defRPr sz="831"/>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CAB8B72-898E-447F-B5FA-D129687F76FF}" type="datetime1">
              <a:rPr lang="ja-JP" altLang="en-US" smtClean="0"/>
              <a:t>2019/12/14</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ABD9837-41C9-405D-874A-3C941FCA4729}" type="slidenum">
              <a:rPr lang="ja-JP" altLang="en-US"/>
              <a:pPr>
                <a:defRPr/>
              </a:pPr>
              <a:t>‹#›</a:t>
            </a:fld>
            <a:endParaRPr lang="ja-JP" altLang="en-US"/>
          </a:p>
        </p:txBody>
      </p:sp>
    </p:spTree>
    <p:extLst>
      <p:ext uri="{BB962C8B-B14F-4D97-AF65-F5344CB8AC3E}">
        <p14:creationId xmlns:p14="http://schemas.microsoft.com/office/powerpoint/2010/main" val="27349690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4DC4F1CA-4B91-47AE-9421-FF265F2C11DA}" type="datetime1">
              <a:rPr lang="ja-JP" altLang="en-US" smtClean="0"/>
              <a:t>2019/12/14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EA3B985-3408-4FF8-8280-0FAF1BD65987}" type="slidenum">
              <a:rPr lang="ja-JP" altLang="en-US"/>
              <a:pPr>
                <a:defRPr/>
              </a:pPr>
              <a:t>‹#›</a:t>
            </a:fld>
            <a:endParaRPr lang="ja-JP" altLang="en-US"/>
          </a:p>
        </p:txBody>
      </p:sp>
    </p:spTree>
    <p:extLst>
      <p:ext uri="{BB962C8B-B14F-4D97-AF65-F5344CB8AC3E}">
        <p14:creationId xmlns:p14="http://schemas.microsoft.com/office/powerpoint/2010/main" val="9786341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1" y="274742"/>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7" y="274742"/>
            <a:ext cx="603152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71EEC788-5C34-48F4-A59B-3612FDDA2251}" type="datetime1">
              <a:rPr lang="ja-JP" altLang="en-US" smtClean="0"/>
              <a:t>2019/12/14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F322990-6991-42EB-838C-FA8A6DBCFD7F}" type="slidenum">
              <a:rPr lang="ja-JP" altLang="en-US"/>
              <a:pPr>
                <a:defRPr/>
              </a:pPr>
              <a:t>‹#›</a:t>
            </a:fld>
            <a:endParaRPr lang="ja-JP" altLang="en-US"/>
          </a:p>
        </p:txBody>
      </p:sp>
    </p:spTree>
    <p:extLst>
      <p:ext uri="{BB962C8B-B14F-4D97-AF65-F5344CB8AC3E}">
        <p14:creationId xmlns:p14="http://schemas.microsoft.com/office/powerpoint/2010/main" val="27327797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8C9B5480-0DFA-44D8-BD9A-9FDF80805ABF}" type="datetime1">
              <a:rPr lang="ja-JP" altLang="en-US" smtClean="0"/>
              <a:t>2019/12/14</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5C6F57D-1B28-4C30-828C-BD17EB492280}" type="slidenum">
              <a:rPr lang="ja-JP" altLang="en-US"/>
              <a:pPr>
                <a:defRPr/>
              </a:pPr>
              <a:t>‹#›</a:t>
            </a:fld>
            <a:endParaRPr lang="ja-JP" altLang="en-US"/>
          </a:p>
        </p:txBody>
      </p:sp>
    </p:spTree>
    <p:extLst>
      <p:ext uri="{BB962C8B-B14F-4D97-AF65-F5344CB8AC3E}">
        <p14:creationId xmlns:p14="http://schemas.microsoft.com/office/powerpoint/2010/main" val="26462545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1" y="1600206"/>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A88A69B4-8EA6-43A3-B2F6-EBACD075A750}" type="datetime1">
              <a:rPr lang="ja-JP" altLang="en-US" smtClean="0">
                <a:solidFill>
                  <a:prstClr val="black">
                    <a:tint val="75000"/>
                  </a:prstClr>
                </a:solidFill>
              </a:rPr>
              <a:t>2019/12/14</a:t>
            </a:fld>
            <a:endParaRPr lang="en-US" altLang="ja-JP">
              <a:solidFill>
                <a:prstClr val="black">
                  <a:tint val="75000"/>
                </a:prstClr>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tint val="75000"/>
                </a:prstClr>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B889DE2-8C67-4E84-8A32-78B3AF15E536}"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9724500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52413" y="115889"/>
            <a:ext cx="8640762" cy="433387"/>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341446"/>
            <a:ext cx="4038600" cy="4784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341446"/>
            <a:ext cx="4038600" cy="4784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a:defRPr/>
            </a:lvl1pPr>
          </a:lstStyle>
          <a:p>
            <a:pPr>
              <a:defRPr/>
            </a:pPr>
            <a:fld id="{5B121938-7D50-4DC6-8019-5B6516139AC6}" type="datetime1">
              <a:rPr lang="ja-JP" altLang="en-US" smtClean="0"/>
              <a:t>2019/12/14</a:t>
            </a:fld>
            <a:endParaRPr lang="en-US" altLang="ja-JP" dirty="0"/>
          </a:p>
        </p:txBody>
      </p:sp>
      <p:sp>
        <p:nvSpPr>
          <p:cNvPr id="6" name="Rectangle 5"/>
          <p:cNvSpPr>
            <a:spLocks noGrp="1" noChangeArrowheads="1"/>
          </p:cNvSpPr>
          <p:nvPr>
            <p:ph type="ftr" sz="quarter" idx="11"/>
          </p:nvPr>
        </p:nvSpPr>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vl1pPr>
          </a:lstStyle>
          <a:p>
            <a:pPr>
              <a:defRPr/>
            </a:pPr>
            <a:fld id="{CFA43F9C-8459-4222-8E54-688323CA2866}" type="slidenum">
              <a:rPr lang="en-US" altLang="ja-JP"/>
              <a:pPr>
                <a:defRPr/>
              </a:pPr>
              <a:t>‹#›</a:t>
            </a:fld>
            <a:endParaRPr lang="en-US" altLang="ja-JP" dirty="0"/>
          </a:p>
        </p:txBody>
      </p:sp>
    </p:spTree>
    <p:extLst>
      <p:ext uri="{BB962C8B-B14F-4D97-AF65-F5344CB8AC3E}">
        <p14:creationId xmlns:p14="http://schemas.microsoft.com/office/powerpoint/2010/main" val="133312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DF5E0275-AC9C-4063-BF06-7997EDAC30A1}" type="datetime1">
              <a:rPr lang="ja-JP" altLang="en-US" smtClean="0"/>
              <a:t>2019/12/14</a:t>
            </a:fld>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CC9AFF3B-8AB2-4C15-B6CA-167BE0C75E5E}" type="slidenum">
              <a:rPr lang="en-US" altLang="ja-JP" smtClean="0"/>
              <a:pPr>
                <a:defRPr/>
              </a:pPr>
              <a:t>‹#›</a:t>
            </a:fld>
            <a:endParaRPr lang="en-US" altLang="ja-JP"/>
          </a:p>
        </p:txBody>
      </p:sp>
    </p:spTree>
    <p:extLst>
      <p:ext uri="{BB962C8B-B14F-4D97-AF65-F5344CB8AC3E}">
        <p14:creationId xmlns:p14="http://schemas.microsoft.com/office/powerpoint/2010/main" val="3677726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5B486756-D36D-4428-AFFC-036D6E264F5E}" type="datetime1">
              <a:rPr lang="ja-JP" altLang="en-US" smtClean="0"/>
              <a:t>2019/12/14</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8B7B28A7-60F4-4F7F-BB09-F8D3068BC03B}" type="slidenum">
              <a:rPr lang="en-US" altLang="ja-JP" smtClean="0"/>
              <a:pPr>
                <a:defRPr/>
              </a:pPr>
              <a:t>‹#›</a:t>
            </a:fld>
            <a:endParaRPr lang="en-US" altLang="ja-JP"/>
          </a:p>
        </p:txBody>
      </p:sp>
    </p:spTree>
    <p:extLst>
      <p:ext uri="{BB962C8B-B14F-4D97-AF65-F5344CB8AC3E}">
        <p14:creationId xmlns:p14="http://schemas.microsoft.com/office/powerpoint/2010/main" val="422792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fld id="{2F2C02A0-FA57-41F6-9E78-5E8B5E28E241}" type="datetime1">
              <a:rPr lang="ja-JP" altLang="en-US" smtClean="0"/>
              <a:t>2019/12/14</a:t>
            </a:fld>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6D71B237-0564-46C1-80B2-52CF48E15396}" type="slidenum">
              <a:rPr lang="en-US" altLang="ja-JP" smtClean="0"/>
              <a:pPr>
                <a:defRPr/>
              </a:pPr>
              <a:t>‹#›</a:t>
            </a:fld>
            <a:endParaRPr lang="en-US" altLang="ja-JP"/>
          </a:p>
        </p:txBody>
      </p:sp>
    </p:spTree>
    <p:extLst>
      <p:ext uri="{BB962C8B-B14F-4D97-AF65-F5344CB8AC3E}">
        <p14:creationId xmlns:p14="http://schemas.microsoft.com/office/powerpoint/2010/main" val="3142296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fld id="{C37D74BF-0E51-4A23-9A3B-DBA6DB5BEDDD}" type="datetime1">
              <a:rPr lang="ja-JP" altLang="en-US" smtClean="0"/>
              <a:t>2019/12/14</a:t>
            </a:fld>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EC602E4F-3B58-4928-9C49-10C64EE68D88}" type="slidenum">
              <a:rPr lang="en-US" altLang="ja-JP" smtClean="0"/>
              <a:pPr>
                <a:defRPr/>
              </a:pPr>
              <a:t>‹#›</a:t>
            </a:fld>
            <a:endParaRPr lang="en-US" altLang="ja-JP"/>
          </a:p>
        </p:txBody>
      </p:sp>
    </p:spTree>
    <p:extLst>
      <p:ext uri="{BB962C8B-B14F-4D97-AF65-F5344CB8AC3E}">
        <p14:creationId xmlns:p14="http://schemas.microsoft.com/office/powerpoint/2010/main" val="3337551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FE3493F-C464-4530-8889-A49DF0B674C5}" type="datetime1">
              <a:rPr lang="ja-JP" altLang="en-US" smtClean="0"/>
              <a:t>2019/12/14</a:t>
            </a:fld>
            <a:endParaRPr lang="en-US" altLang="ja-JP"/>
          </a:p>
        </p:txBody>
      </p:sp>
      <p:sp>
        <p:nvSpPr>
          <p:cNvPr id="3" name="Footer Placeholder 2"/>
          <p:cNvSpPr>
            <a:spLocks noGrp="1"/>
          </p:cNvSpPr>
          <p:nvPr>
            <p:ph type="ftr" sz="quarter" idx="11"/>
          </p:nvPr>
        </p:nvSpPr>
        <p:spPr/>
        <p:txBody>
          <a:bodyPr/>
          <a:lstStyle/>
          <a:p>
            <a:pPr>
              <a:defRPr/>
            </a:pPr>
            <a:endParaRPr lang="en-US" altLang="ja-JP"/>
          </a:p>
        </p:txBody>
      </p:sp>
      <p:sp>
        <p:nvSpPr>
          <p:cNvPr id="4" name="Slide Number Placeholder 3"/>
          <p:cNvSpPr>
            <a:spLocks noGrp="1"/>
          </p:cNvSpPr>
          <p:nvPr>
            <p:ph type="sldNum" sz="quarter" idx="12"/>
          </p:nvPr>
        </p:nvSpPr>
        <p:spPr/>
        <p:txBody>
          <a:bodyPr/>
          <a:lstStyle/>
          <a:p>
            <a:pPr>
              <a:defRPr/>
            </a:pPr>
            <a:fld id="{431CAECD-5926-4741-A906-A08E04809A27}" type="slidenum">
              <a:rPr lang="en-US" altLang="ja-JP" smtClean="0"/>
              <a:pPr>
                <a:defRPr/>
              </a:pPr>
              <a:t>‹#›</a:t>
            </a:fld>
            <a:endParaRPr lang="en-US" altLang="ja-JP"/>
          </a:p>
        </p:txBody>
      </p:sp>
    </p:spTree>
    <p:extLst>
      <p:ext uri="{BB962C8B-B14F-4D97-AF65-F5344CB8AC3E}">
        <p14:creationId xmlns:p14="http://schemas.microsoft.com/office/powerpoint/2010/main" val="987440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87CB5069-566A-496D-8DFC-CAB4DCAF4B22}" type="datetime1">
              <a:rPr lang="ja-JP" altLang="en-US" smtClean="0"/>
              <a:t>2019/12/14</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1107286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5DB374BD-A2F0-4D20-9D88-16DDF3BB32EA}" type="datetime1">
              <a:rPr lang="ja-JP" altLang="en-US" smtClean="0"/>
              <a:t>2019/12/14</a:t>
            </a:fld>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9C3DED7B-C0A2-4430-8059-8604EA154D41}" type="slidenum">
              <a:rPr lang="en-US" altLang="ja-JP" smtClean="0"/>
              <a:pPr>
                <a:defRPr/>
              </a:pPr>
              <a:t>‹#›</a:t>
            </a:fld>
            <a:endParaRPr lang="en-US" altLang="ja-JP"/>
          </a:p>
        </p:txBody>
      </p:sp>
    </p:spTree>
    <p:extLst>
      <p:ext uri="{BB962C8B-B14F-4D97-AF65-F5344CB8AC3E}">
        <p14:creationId xmlns:p14="http://schemas.microsoft.com/office/powerpoint/2010/main" val="670266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E2F2ECBD-94A9-417D-A508-38A1CB1AAE1C}" type="datetime1">
              <a:rPr lang="ja-JP" altLang="en-US" smtClean="0"/>
              <a:t>2019/12/14</a:t>
            </a:fld>
            <a:endParaRPr lang="en-US" altLang="ja-JP"/>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2535635952"/>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3" tIns="45677" rIns="91353" bIns="45677"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1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53" tIns="45677" rIns="91353" bIns="4567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424"/>
            <a:ext cx="2133600" cy="365125"/>
          </a:xfrm>
          <a:prstGeom prst="rect">
            <a:avLst/>
          </a:prstGeom>
        </p:spPr>
        <p:txBody>
          <a:bodyPr vert="horz" lIns="91353" tIns="45677" rIns="91353" bIns="45677" rtlCol="0" anchor="ctr"/>
          <a:lstStyle>
            <a:lvl1pPr algn="l">
              <a:defRPr sz="1108">
                <a:solidFill>
                  <a:schemeClr val="tx1">
                    <a:tint val="75000"/>
                  </a:schemeClr>
                </a:solidFill>
                <a:latin typeface="Arial" charset="0"/>
                <a:ea typeface="ＭＳ Ｐゴシック" charset="-128"/>
              </a:defRPr>
            </a:lvl1pPr>
          </a:lstStyle>
          <a:p>
            <a:pPr>
              <a:defRPr/>
            </a:pPr>
            <a:fld id="{FF7ED5E2-5FAE-40C0-9867-0C703CA5FCB0}" type="datetime1">
              <a:rPr lang="ja-JP" altLang="en-US" smtClean="0"/>
              <a:t>2019/12/14</a:t>
            </a:fld>
            <a:endParaRPr lang="ja-JP" altLang="en-US"/>
          </a:p>
        </p:txBody>
      </p:sp>
      <p:sp>
        <p:nvSpPr>
          <p:cNvPr id="5" name="フッター プレースホルダ 4"/>
          <p:cNvSpPr>
            <a:spLocks noGrp="1"/>
          </p:cNvSpPr>
          <p:nvPr>
            <p:ph type="ftr" sz="quarter" idx="3"/>
          </p:nvPr>
        </p:nvSpPr>
        <p:spPr>
          <a:xfrm>
            <a:off x="3124206" y="6356424"/>
            <a:ext cx="2895600" cy="365125"/>
          </a:xfrm>
          <a:prstGeom prst="rect">
            <a:avLst/>
          </a:prstGeom>
        </p:spPr>
        <p:txBody>
          <a:bodyPr vert="horz" lIns="91353" tIns="45677" rIns="91353" bIns="45677" rtlCol="0" anchor="ctr"/>
          <a:lstStyle>
            <a:lvl1pPr algn="ctr">
              <a:defRPr sz="1108">
                <a:solidFill>
                  <a:schemeClr val="tx1">
                    <a:tint val="75000"/>
                  </a:schemeClr>
                </a:solidFill>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424"/>
            <a:ext cx="2133600" cy="365125"/>
          </a:xfrm>
          <a:prstGeom prst="rect">
            <a:avLst/>
          </a:prstGeom>
        </p:spPr>
        <p:txBody>
          <a:bodyPr vert="horz" lIns="91353" tIns="45677" rIns="91353" bIns="45677" rtlCol="0" anchor="ctr"/>
          <a:lstStyle>
            <a:lvl1pPr algn="r">
              <a:defRPr sz="1108">
                <a:solidFill>
                  <a:schemeClr val="tx1">
                    <a:tint val="75000"/>
                  </a:schemeClr>
                </a:solidFill>
                <a:latin typeface="Arial" charset="0"/>
                <a:ea typeface="ＭＳ Ｐゴシック" charset="-128"/>
              </a:defRPr>
            </a:lvl1pPr>
          </a:lstStyle>
          <a:p>
            <a:pPr>
              <a:defRPr/>
            </a:pPr>
            <a:fld id="{726FFF05-E842-4FD6-80EE-417F7F140555}" type="slidenum">
              <a:rPr lang="ja-JP" altLang="en-US"/>
              <a:pPr>
                <a:defRPr/>
              </a:pPr>
              <a:t>‹#›</a:t>
            </a:fld>
            <a:endParaRPr lang="ja-JP" altLang="en-US"/>
          </a:p>
        </p:txBody>
      </p:sp>
    </p:spTree>
    <p:extLst>
      <p:ext uri="{BB962C8B-B14F-4D97-AF65-F5344CB8AC3E}">
        <p14:creationId xmlns:p14="http://schemas.microsoft.com/office/powerpoint/2010/main" val="4188896866"/>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Lst>
  <p:hf hdr="0" ftr="0" dt="0"/>
  <p:txStyles>
    <p:titleStyle>
      <a:lvl1pPr algn="ctr" rtl="0" eaLnBrk="0" fontAlgn="base" hangingPunct="0">
        <a:spcBef>
          <a:spcPct val="0"/>
        </a:spcBef>
        <a:spcAft>
          <a:spcPct val="0"/>
        </a:spcAft>
        <a:defRPr kumimoji="1" sz="4062" kern="1200">
          <a:solidFill>
            <a:schemeClr val="tx1"/>
          </a:solidFill>
          <a:latin typeface="+mj-lt"/>
          <a:ea typeface="+mj-ea"/>
          <a:cs typeface="+mj-cs"/>
        </a:defRPr>
      </a:lvl1pPr>
      <a:lvl2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5pPr>
      <a:lvl6pPr marL="421640" algn="ctr" rtl="0" fontAlgn="base">
        <a:spcBef>
          <a:spcPct val="0"/>
        </a:spcBef>
        <a:spcAft>
          <a:spcPct val="0"/>
        </a:spcAft>
        <a:defRPr kumimoji="1" sz="4062">
          <a:solidFill>
            <a:schemeClr val="tx1"/>
          </a:solidFill>
          <a:latin typeface="Calibri" pitchFamily="34" charset="0"/>
          <a:ea typeface="ＭＳ Ｐゴシック" charset="-128"/>
        </a:defRPr>
      </a:lvl6pPr>
      <a:lvl7pPr marL="843280" algn="ctr" rtl="0" fontAlgn="base">
        <a:spcBef>
          <a:spcPct val="0"/>
        </a:spcBef>
        <a:spcAft>
          <a:spcPct val="0"/>
        </a:spcAft>
        <a:defRPr kumimoji="1" sz="4062">
          <a:solidFill>
            <a:schemeClr val="tx1"/>
          </a:solidFill>
          <a:latin typeface="Calibri" pitchFamily="34" charset="0"/>
          <a:ea typeface="ＭＳ Ｐゴシック" charset="-128"/>
        </a:defRPr>
      </a:lvl7pPr>
      <a:lvl8pPr marL="1264918" algn="ctr" rtl="0" fontAlgn="base">
        <a:spcBef>
          <a:spcPct val="0"/>
        </a:spcBef>
        <a:spcAft>
          <a:spcPct val="0"/>
        </a:spcAft>
        <a:defRPr kumimoji="1" sz="4062">
          <a:solidFill>
            <a:schemeClr val="tx1"/>
          </a:solidFill>
          <a:latin typeface="Calibri" pitchFamily="34" charset="0"/>
          <a:ea typeface="ＭＳ Ｐゴシック" charset="-128"/>
        </a:defRPr>
      </a:lvl8pPr>
      <a:lvl9pPr marL="1686555" algn="ctr" rtl="0" fontAlgn="base">
        <a:spcBef>
          <a:spcPct val="0"/>
        </a:spcBef>
        <a:spcAft>
          <a:spcPct val="0"/>
        </a:spcAft>
        <a:defRPr kumimoji="1" sz="4062">
          <a:solidFill>
            <a:schemeClr val="tx1"/>
          </a:solidFill>
          <a:latin typeface="Calibri" pitchFamily="34" charset="0"/>
          <a:ea typeface="ＭＳ Ｐゴシック" charset="-128"/>
        </a:defRPr>
      </a:lvl9pPr>
    </p:titleStyle>
    <p:bodyStyle>
      <a:lvl1pPr marL="314803" indent="-314803" algn="l" rtl="0" eaLnBrk="0" fontAlgn="base" hangingPunct="0">
        <a:spcBef>
          <a:spcPct val="20000"/>
        </a:spcBef>
        <a:spcAft>
          <a:spcPct val="0"/>
        </a:spcAft>
        <a:buFont typeface="Arial" pitchFamily="34" charset="0"/>
        <a:buChar char="•"/>
        <a:defRPr kumimoji="1" sz="2954" kern="1200">
          <a:solidFill>
            <a:schemeClr val="tx1"/>
          </a:solidFill>
          <a:latin typeface="+mn-lt"/>
          <a:ea typeface="+mn-ea"/>
          <a:cs typeface="+mn-cs"/>
        </a:defRPr>
      </a:lvl1pPr>
      <a:lvl2pPr marL="683779" indent="-262091" algn="l" rtl="0" eaLnBrk="0" fontAlgn="base" hangingPunct="0">
        <a:spcBef>
          <a:spcPct val="20000"/>
        </a:spcBef>
        <a:spcAft>
          <a:spcPct val="0"/>
        </a:spcAft>
        <a:buFont typeface="Arial" pitchFamily="34" charset="0"/>
        <a:buChar char="–"/>
        <a:defRPr kumimoji="1" sz="2585" kern="1200">
          <a:solidFill>
            <a:schemeClr val="tx1"/>
          </a:solidFill>
          <a:latin typeface="+mn-lt"/>
          <a:ea typeface="+mn-ea"/>
          <a:cs typeface="+mn-cs"/>
        </a:defRPr>
      </a:lvl2pPr>
      <a:lvl3pPr marL="1052757" indent="-209379" algn="l" rtl="0" eaLnBrk="0" fontAlgn="base" hangingPunct="0">
        <a:spcBef>
          <a:spcPct val="20000"/>
        </a:spcBef>
        <a:spcAft>
          <a:spcPct val="0"/>
        </a:spcAft>
        <a:buFont typeface="Arial" pitchFamily="34" charset="0"/>
        <a:buChar char="•"/>
        <a:defRPr kumimoji="1" sz="2215" kern="1200">
          <a:solidFill>
            <a:schemeClr val="tx1"/>
          </a:solidFill>
          <a:latin typeface="+mn-lt"/>
          <a:ea typeface="+mn-ea"/>
          <a:cs typeface="+mn-cs"/>
        </a:defRPr>
      </a:lvl3pPr>
      <a:lvl4pPr marL="1474444" indent="-209379" algn="l" rtl="0" eaLnBrk="0" fontAlgn="base" hangingPunct="0">
        <a:spcBef>
          <a:spcPct val="20000"/>
        </a:spcBef>
        <a:spcAft>
          <a:spcPct val="0"/>
        </a:spcAft>
        <a:buFont typeface="Arial" pitchFamily="34" charset="0"/>
        <a:buChar char="–"/>
        <a:defRPr kumimoji="1" sz="1846" kern="1200">
          <a:solidFill>
            <a:schemeClr val="tx1"/>
          </a:solidFill>
          <a:latin typeface="+mn-lt"/>
          <a:ea typeface="+mn-ea"/>
          <a:cs typeface="+mn-cs"/>
        </a:defRPr>
      </a:lvl4pPr>
      <a:lvl5pPr marL="1896133" indent="-209379" algn="l" rtl="0" eaLnBrk="0" fontAlgn="base" hangingPunct="0">
        <a:spcBef>
          <a:spcPct val="20000"/>
        </a:spcBef>
        <a:spcAft>
          <a:spcPct val="0"/>
        </a:spcAft>
        <a:buFont typeface="Arial" pitchFamily="34" charset="0"/>
        <a:buChar char="»"/>
        <a:defRPr kumimoji="1" sz="1846" kern="1200">
          <a:solidFill>
            <a:schemeClr val="tx1"/>
          </a:solidFill>
          <a:latin typeface="+mn-lt"/>
          <a:ea typeface="+mn-ea"/>
          <a:cs typeface="+mn-cs"/>
        </a:defRPr>
      </a:lvl5pPr>
      <a:lvl6pPr marL="2319014" indent="-210819" algn="l" defTabSz="843280"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653" indent="-210819" algn="l" defTabSz="843280"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291" indent="-210819" algn="l" defTabSz="843280"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930" indent="-210819" algn="l" defTabSz="843280"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80" rtl="0" eaLnBrk="1" latinLnBrk="0" hangingPunct="1">
        <a:defRPr kumimoji="1" sz="1662" kern="1200">
          <a:solidFill>
            <a:schemeClr val="tx1"/>
          </a:solidFill>
          <a:latin typeface="+mn-lt"/>
          <a:ea typeface="+mn-ea"/>
          <a:cs typeface="+mn-cs"/>
        </a:defRPr>
      </a:lvl1pPr>
      <a:lvl2pPr marL="421640" algn="l" defTabSz="843280" rtl="0" eaLnBrk="1" latinLnBrk="0" hangingPunct="1">
        <a:defRPr kumimoji="1" sz="1662" kern="1200">
          <a:solidFill>
            <a:schemeClr val="tx1"/>
          </a:solidFill>
          <a:latin typeface="+mn-lt"/>
          <a:ea typeface="+mn-ea"/>
          <a:cs typeface="+mn-cs"/>
        </a:defRPr>
      </a:lvl2pPr>
      <a:lvl3pPr marL="843280" algn="l" defTabSz="843280" rtl="0" eaLnBrk="1" latinLnBrk="0" hangingPunct="1">
        <a:defRPr kumimoji="1" sz="1662" kern="1200">
          <a:solidFill>
            <a:schemeClr val="tx1"/>
          </a:solidFill>
          <a:latin typeface="+mn-lt"/>
          <a:ea typeface="+mn-ea"/>
          <a:cs typeface="+mn-cs"/>
        </a:defRPr>
      </a:lvl3pPr>
      <a:lvl4pPr marL="1264918" algn="l" defTabSz="843280" rtl="0" eaLnBrk="1" latinLnBrk="0" hangingPunct="1">
        <a:defRPr kumimoji="1" sz="1662" kern="1200">
          <a:solidFill>
            <a:schemeClr val="tx1"/>
          </a:solidFill>
          <a:latin typeface="+mn-lt"/>
          <a:ea typeface="+mn-ea"/>
          <a:cs typeface="+mn-cs"/>
        </a:defRPr>
      </a:lvl4pPr>
      <a:lvl5pPr marL="1686555" algn="l" defTabSz="843280" rtl="0" eaLnBrk="1" latinLnBrk="0" hangingPunct="1">
        <a:defRPr kumimoji="1" sz="1662" kern="1200">
          <a:solidFill>
            <a:schemeClr val="tx1"/>
          </a:solidFill>
          <a:latin typeface="+mn-lt"/>
          <a:ea typeface="+mn-ea"/>
          <a:cs typeface="+mn-cs"/>
        </a:defRPr>
      </a:lvl5pPr>
      <a:lvl6pPr marL="2108194" algn="l" defTabSz="843280" rtl="0" eaLnBrk="1" latinLnBrk="0" hangingPunct="1">
        <a:defRPr kumimoji="1" sz="1662" kern="1200">
          <a:solidFill>
            <a:schemeClr val="tx1"/>
          </a:solidFill>
          <a:latin typeface="+mn-lt"/>
          <a:ea typeface="+mn-ea"/>
          <a:cs typeface="+mn-cs"/>
        </a:defRPr>
      </a:lvl6pPr>
      <a:lvl7pPr marL="2529832" algn="l" defTabSz="843280" rtl="0" eaLnBrk="1" latinLnBrk="0" hangingPunct="1">
        <a:defRPr kumimoji="1" sz="1662" kern="1200">
          <a:solidFill>
            <a:schemeClr val="tx1"/>
          </a:solidFill>
          <a:latin typeface="+mn-lt"/>
          <a:ea typeface="+mn-ea"/>
          <a:cs typeface="+mn-cs"/>
        </a:defRPr>
      </a:lvl7pPr>
      <a:lvl8pPr marL="2951472" algn="l" defTabSz="843280" rtl="0" eaLnBrk="1" latinLnBrk="0" hangingPunct="1">
        <a:defRPr kumimoji="1" sz="1662" kern="1200">
          <a:solidFill>
            <a:schemeClr val="tx1"/>
          </a:solidFill>
          <a:latin typeface="+mn-lt"/>
          <a:ea typeface="+mn-ea"/>
          <a:cs typeface="+mn-cs"/>
        </a:defRPr>
      </a:lvl8pPr>
      <a:lvl9pPr marL="3373112" algn="l" defTabSz="843280"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3864" y="764705"/>
            <a:ext cx="7772400" cy="648072"/>
          </a:xfrm>
        </p:spPr>
        <p:txBody>
          <a:bodyPr/>
          <a:lstStyle/>
          <a:p>
            <a:r>
              <a:rPr lang="ja-JP" altLang="en-US" sz="2400" dirty="0"/>
              <a:t>令和元</a:t>
            </a:r>
            <a:r>
              <a:rPr kumimoji="1" lang="ja-JP" altLang="en-US" sz="2400" dirty="0"/>
              <a:t>年度主任相談支援専門員養成研修</a:t>
            </a:r>
            <a:endParaRPr kumimoji="1" lang="ja-JP" altLang="en-US" dirty="0"/>
          </a:p>
        </p:txBody>
      </p:sp>
      <p:sp>
        <p:nvSpPr>
          <p:cNvPr id="3" name="サブタイトル 2"/>
          <p:cNvSpPr>
            <a:spLocks noGrp="1"/>
          </p:cNvSpPr>
          <p:nvPr>
            <p:ph type="subTitle" idx="1"/>
          </p:nvPr>
        </p:nvSpPr>
        <p:spPr>
          <a:xfrm>
            <a:off x="1331640" y="4725144"/>
            <a:ext cx="6400800" cy="1561728"/>
          </a:xfrm>
        </p:spPr>
        <p:txBody>
          <a:bodyPr>
            <a:normAutofit/>
          </a:bodyPr>
          <a:lstStyle/>
          <a:p>
            <a:pPr>
              <a:lnSpc>
                <a:spcPts val="2700"/>
              </a:lnSpc>
            </a:pPr>
            <a:r>
              <a:rPr lang="ja-JP" altLang="en-US" sz="2000" dirty="0">
                <a:latin typeface="+mj-ea"/>
                <a:ea typeface="+mj-ea"/>
              </a:rPr>
              <a:t>宮崎県</a:t>
            </a:r>
            <a:r>
              <a:rPr lang="ja-JP" altLang="en-US" sz="2000" dirty="0" err="1">
                <a:latin typeface="+mj-ea"/>
                <a:ea typeface="+mj-ea"/>
              </a:rPr>
              <a:t>福祉保健部障がい</a:t>
            </a:r>
            <a:r>
              <a:rPr lang="ja-JP" altLang="en-US" sz="2000" dirty="0">
                <a:latin typeface="+mj-ea"/>
                <a:ea typeface="+mj-ea"/>
              </a:rPr>
              <a:t>福祉課</a:t>
            </a:r>
            <a:endParaRPr lang="en-US" altLang="ja-JP" sz="2000" dirty="0">
              <a:latin typeface="+mj-ea"/>
              <a:ea typeface="+mj-ea"/>
            </a:endParaRPr>
          </a:p>
          <a:p>
            <a:pPr>
              <a:lnSpc>
                <a:spcPts val="3200"/>
              </a:lnSpc>
            </a:pPr>
            <a:r>
              <a:rPr lang="ja-JP" altLang="en-US" sz="2000" dirty="0">
                <a:latin typeface="+mj-ea"/>
                <a:ea typeface="+mj-ea"/>
              </a:rPr>
              <a:t>主幹　隈元　淳二</a:t>
            </a:r>
            <a:endParaRPr lang="zh-TW" altLang="en-US" sz="2000" dirty="0">
              <a:latin typeface="+mj-ea"/>
              <a:ea typeface="+mj-ea"/>
            </a:endParaRPr>
          </a:p>
          <a:p>
            <a:pPr>
              <a:lnSpc>
                <a:spcPts val="3200"/>
              </a:lnSpc>
            </a:pPr>
            <a:r>
              <a:rPr lang="ja-JP" altLang="en-US" sz="2000" dirty="0">
                <a:latin typeface="+mj-ea"/>
                <a:ea typeface="+mj-ea"/>
              </a:rPr>
              <a:t>令和元</a:t>
            </a:r>
            <a:r>
              <a:rPr lang="zh-CN" altLang="en-US" sz="2000" dirty="0">
                <a:latin typeface="+mj-ea"/>
                <a:ea typeface="+mj-ea"/>
              </a:rPr>
              <a:t>年</a:t>
            </a:r>
            <a:r>
              <a:rPr lang="ja-JP" altLang="en-US" sz="2000" dirty="0">
                <a:latin typeface="+mj-ea"/>
                <a:ea typeface="+mj-ea"/>
              </a:rPr>
              <a:t>１２</a:t>
            </a:r>
            <a:r>
              <a:rPr lang="zh-CN" altLang="en-US" sz="2000" dirty="0">
                <a:latin typeface="+mj-ea"/>
                <a:ea typeface="+mj-ea"/>
              </a:rPr>
              <a:t>月</a:t>
            </a:r>
          </a:p>
          <a:p>
            <a:endParaRPr kumimoji="1" lang="ja-JP" altLang="en-US" dirty="0"/>
          </a:p>
        </p:txBody>
      </p:sp>
      <p:sp>
        <p:nvSpPr>
          <p:cNvPr id="5" name="タイトル 1"/>
          <p:cNvSpPr txBox="1">
            <a:spLocks/>
          </p:cNvSpPr>
          <p:nvPr/>
        </p:nvSpPr>
        <p:spPr bwMode="auto">
          <a:xfrm>
            <a:off x="683568" y="2420888"/>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sz="4000" kern="0" dirty="0">
                <a:latin typeface="+mj-ea"/>
              </a:rPr>
              <a:t>情報共有及び意見交換</a:t>
            </a:r>
            <a:endParaRPr lang="en-US" altLang="ja-JP" sz="4000" kern="0" dirty="0">
              <a:latin typeface="+mj-ea"/>
            </a:endParaRPr>
          </a:p>
          <a:p>
            <a:r>
              <a:rPr lang="ja-JP" altLang="en-US" sz="3200" kern="0" dirty="0"/>
              <a:t>（都道府県職員向け）</a:t>
            </a:r>
          </a:p>
        </p:txBody>
      </p:sp>
      <p:sp>
        <p:nvSpPr>
          <p:cNvPr id="4" name="スライド番号プレースホルダー 3"/>
          <p:cNvSpPr>
            <a:spLocks noGrp="1"/>
          </p:cNvSpPr>
          <p:nvPr>
            <p:ph type="sldNum" sz="quarter" idx="12"/>
          </p:nvPr>
        </p:nvSpPr>
        <p:spPr>
          <a:xfrm>
            <a:off x="6948264" y="6381328"/>
            <a:ext cx="2057400" cy="365125"/>
          </a:xfrm>
        </p:spPr>
        <p:txBody>
          <a:bodyPr/>
          <a:lstStyle/>
          <a:p>
            <a:pPr>
              <a:defRPr/>
            </a:pPr>
            <a:fld id="{F90A3C79-1AFD-481B-B685-7933BCD0898B}" type="slidenum">
              <a:rPr lang="en-US" altLang="ja-JP" smtClean="0"/>
              <a:pPr>
                <a:defRPr/>
              </a:pPr>
              <a:t>1</a:t>
            </a:fld>
            <a:endParaRPr lang="en-US" altLang="ja-JP"/>
          </a:p>
        </p:txBody>
      </p:sp>
    </p:spTree>
    <p:extLst>
      <p:ext uri="{BB962C8B-B14F-4D97-AF65-F5344CB8AC3E}">
        <p14:creationId xmlns:p14="http://schemas.microsoft.com/office/powerpoint/2010/main" val="1240237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628650" y="493392"/>
            <a:ext cx="7886700" cy="1119658"/>
          </a:xfrm>
        </p:spPr>
        <p:txBody>
          <a:bodyPr>
            <a:normAutofit/>
          </a:bodyPr>
          <a:lstStyle/>
          <a:p>
            <a:pPr algn="ctr" eaLnBrk="1" hangingPunct="1"/>
            <a:r>
              <a:rPr lang="ja-JP" altLang="en-US" sz="3600" dirty="0">
                <a:solidFill>
                  <a:schemeClr val="tx1"/>
                </a:solidFill>
                <a:latin typeface="+mj-ea"/>
              </a:rPr>
              <a:t>ねらい</a:t>
            </a:r>
          </a:p>
        </p:txBody>
      </p:sp>
      <p:sp>
        <p:nvSpPr>
          <p:cNvPr id="3" name="コンテンツ プレースホルダー 2"/>
          <p:cNvSpPr>
            <a:spLocks noGrp="1"/>
          </p:cNvSpPr>
          <p:nvPr>
            <p:ph idx="1"/>
          </p:nvPr>
        </p:nvSpPr>
        <p:spPr>
          <a:xfrm>
            <a:off x="628650" y="1628800"/>
            <a:ext cx="7886700" cy="4548163"/>
          </a:xfrm>
        </p:spPr>
        <p:txBody>
          <a:bodyPr>
            <a:normAutofit/>
          </a:bodyPr>
          <a:lstStyle/>
          <a:p>
            <a:pPr>
              <a:lnSpc>
                <a:spcPts val="3500"/>
              </a:lnSpc>
            </a:pPr>
            <a:r>
              <a:rPr lang="ja-JP" altLang="en-US" dirty="0">
                <a:latin typeface="+mj-ea"/>
                <a:ea typeface="+mj-ea"/>
              </a:rPr>
              <a:t>　各都道府県の担当者が、都道府県が実施する主任相談支援専門員研修の具体的方向性や基幹相談支援センターの設置促進等について情報共有、意見交換できる場を設ける。</a:t>
            </a:r>
            <a:endParaRPr lang="en-US" altLang="ja-JP" dirty="0">
              <a:latin typeface="+mj-ea"/>
              <a:ea typeface="+mj-ea"/>
            </a:endParaRPr>
          </a:p>
          <a:p>
            <a:pPr>
              <a:lnSpc>
                <a:spcPts val="2500"/>
              </a:lnSpc>
            </a:pPr>
            <a:endParaRPr lang="en-US" altLang="ja-JP" dirty="0">
              <a:latin typeface="+mj-ea"/>
              <a:ea typeface="+mj-ea"/>
            </a:endParaRPr>
          </a:p>
          <a:p>
            <a:pPr>
              <a:lnSpc>
                <a:spcPts val="3500"/>
              </a:lnSpc>
            </a:pPr>
            <a:r>
              <a:rPr lang="ja-JP" altLang="en-US" dirty="0">
                <a:latin typeface="+mj-ea"/>
                <a:ea typeface="+mj-ea"/>
              </a:rPr>
              <a:t>　上記により、特に都道府県における主任相談支援専門員研修の企画・開催を有効かつ円滑に実施できるようにする。</a:t>
            </a:r>
            <a:endParaRPr lang="en-US" altLang="ja-JP" dirty="0">
              <a:latin typeface="+mj-ea"/>
              <a:ea typeface="+mj-ea"/>
            </a:endParaRPr>
          </a:p>
          <a:p>
            <a:pPr>
              <a:lnSpc>
                <a:spcPct val="150000"/>
              </a:lnSpc>
            </a:pPr>
            <a:endParaRPr lang="en-US" altLang="ja-JP" dirty="0"/>
          </a:p>
          <a:p>
            <a:pPr>
              <a:lnSpc>
                <a:spcPct val="150000"/>
              </a:lnSpc>
            </a:pPr>
            <a:endParaRPr kumimoji="1" lang="ja-JP" altLang="en-US" dirty="0"/>
          </a:p>
        </p:txBody>
      </p:sp>
      <p:sp>
        <p:nvSpPr>
          <p:cNvPr id="2" name="スライド番号プレースホルダー 1"/>
          <p:cNvSpPr>
            <a:spLocks noGrp="1"/>
          </p:cNvSpPr>
          <p:nvPr>
            <p:ph type="sldNum" sz="quarter" idx="12"/>
          </p:nvPr>
        </p:nvSpPr>
        <p:spPr>
          <a:xfrm>
            <a:off x="6948264" y="6481281"/>
            <a:ext cx="2057400" cy="365125"/>
          </a:xfrm>
        </p:spPr>
        <p:txBody>
          <a:bodyPr/>
          <a:lstStyle/>
          <a:p>
            <a:pPr>
              <a:defRPr/>
            </a:pPr>
            <a:fld id="{804D6B79-3AEB-42FE-A736-A41F7AEA0445}" type="slidenum">
              <a:rPr lang="en-US" altLang="ja-JP" smtClean="0"/>
              <a:pPr>
                <a:defRPr/>
              </a:pPr>
              <a:t>2</a:t>
            </a:fld>
            <a:endParaRPr lang="en-US" altLang="ja-JP"/>
          </a:p>
        </p:txBody>
      </p:sp>
      <p:sp>
        <p:nvSpPr>
          <p:cNvPr id="6" name="Text Box 15">
            <a:extLst>
              <a:ext uri="{FF2B5EF4-FFF2-40B4-BE49-F238E27FC236}">
                <a16:creationId xmlns:a16="http://schemas.microsoft.com/office/drawing/2014/main" id="{5FF204C5-EB5D-4B0D-B55D-9464BACEC789}"/>
              </a:ext>
            </a:extLst>
          </p:cNvPr>
          <p:cNvSpPr txBox="1">
            <a:spLocks noChangeArrowheads="1"/>
          </p:cNvSpPr>
          <p:nvPr/>
        </p:nvSpPr>
        <p:spPr bwMode="auto">
          <a:xfrm>
            <a:off x="0" y="6596840"/>
            <a:ext cx="3600400" cy="276999"/>
          </a:xfrm>
          <a:prstGeom prst="rect">
            <a:avLst/>
          </a:prstGeom>
          <a:noFill/>
          <a:ln w="9525">
            <a:noFill/>
            <a:miter lim="800000"/>
            <a:headEnd/>
            <a:tailEnd/>
          </a:ln>
        </p:spPr>
        <p:txBody>
          <a:bodyPr wrap="square">
            <a:spAutoFit/>
          </a:bodyPr>
          <a:lstStyle/>
          <a:p>
            <a:r>
              <a:rPr lang="ja-JP" altLang="en-US" sz="1200" i="1" dirty="0">
                <a:solidFill>
                  <a:prstClr val="black"/>
                </a:solidFill>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solidFill>
                <a:prstClr val="black"/>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961002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subTitle" idx="1"/>
          </p:nvPr>
        </p:nvSpPr>
        <p:spPr>
          <a:xfrm>
            <a:off x="755576" y="1340768"/>
            <a:ext cx="8208912" cy="4888839"/>
          </a:xfrm>
        </p:spPr>
        <p:txBody>
          <a:bodyPr wrap="square">
            <a:spAutoFit/>
          </a:bodyPr>
          <a:lstStyle/>
          <a:p>
            <a:pPr algn="l" eaLnBrk="1" hangingPunct="1">
              <a:lnSpc>
                <a:spcPts val="2400"/>
              </a:lnSpc>
              <a:spcBef>
                <a:spcPct val="0"/>
              </a:spcBef>
            </a:pPr>
            <a:r>
              <a:rPr lang="ja-JP" altLang="en-US" dirty="0">
                <a:latin typeface="+mj-ea"/>
                <a:ea typeface="+mj-ea"/>
              </a:rPr>
              <a:t>１．</a:t>
            </a:r>
            <a:r>
              <a:rPr lang="en-US" altLang="ja-JP" dirty="0">
                <a:latin typeface="+mj-ea"/>
                <a:ea typeface="+mj-ea"/>
              </a:rPr>
              <a:t>9:30</a:t>
            </a:r>
            <a:r>
              <a:rPr lang="ja-JP" altLang="en-US" dirty="0">
                <a:latin typeface="+mj-ea"/>
                <a:ea typeface="+mj-ea"/>
              </a:rPr>
              <a:t>～</a:t>
            </a:r>
            <a:r>
              <a:rPr lang="en-US" altLang="ja-JP" dirty="0">
                <a:latin typeface="+mj-ea"/>
                <a:ea typeface="+mj-ea"/>
              </a:rPr>
              <a:t>11:30</a:t>
            </a:r>
          </a:p>
          <a:p>
            <a:pPr marL="457200" indent="-457200" algn="l" eaLnBrk="1" hangingPunct="1">
              <a:lnSpc>
                <a:spcPts val="1000"/>
              </a:lnSpc>
              <a:spcBef>
                <a:spcPct val="0"/>
              </a:spcBef>
              <a:buAutoNum type="arabicDbPeriod"/>
            </a:pPr>
            <a:endParaRPr lang="en-US" altLang="ja-JP" dirty="0">
              <a:latin typeface="+mj-ea"/>
              <a:ea typeface="+mj-ea"/>
            </a:endParaRPr>
          </a:p>
          <a:p>
            <a:pPr algn="l" eaLnBrk="1" hangingPunct="1">
              <a:lnSpc>
                <a:spcPts val="2700"/>
              </a:lnSpc>
              <a:spcBef>
                <a:spcPct val="0"/>
              </a:spcBef>
            </a:pPr>
            <a:r>
              <a:rPr lang="ja-JP" altLang="en-US" dirty="0">
                <a:latin typeface="+mj-ea"/>
                <a:ea typeface="+mj-ea"/>
              </a:rPr>
              <a:t>　　テーマ１「主任相談支援専門員研修の開催準備</a:t>
            </a:r>
            <a:endParaRPr lang="en-US" altLang="ja-JP" dirty="0">
              <a:latin typeface="+mj-ea"/>
              <a:ea typeface="+mj-ea"/>
            </a:endParaRPr>
          </a:p>
          <a:p>
            <a:pPr algn="l" eaLnBrk="1" hangingPunct="1">
              <a:lnSpc>
                <a:spcPts val="2700"/>
              </a:lnSpc>
              <a:spcBef>
                <a:spcPct val="0"/>
              </a:spcBef>
            </a:pPr>
            <a:r>
              <a:rPr lang="ja-JP" altLang="en-US" dirty="0">
                <a:latin typeface="+mj-ea"/>
                <a:ea typeface="+mj-ea"/>
              </a:rPr>
              <a:t>　　　　　　　について」</a:t>
            </a:r>
            <a:endParaRPr lang="en-US" altLang="ja-JP" dirty="0">
              <a:latin typeface="+mj-ea"/>
              <a:ea typeface="+mj-ea"/>
            </a:endParaRPr>
          </a:p>
          <a:p>
            <a:pPr algn="l" eaLnBrk="1" hangingPunct="1">
              <a:lnSpc>
                <a:spcPts val="2700"/>
              </a:lnSpc>
              <a:spcBef>
                <a:spcPct val="0"/>
              </a:spcBef>
            </a:pPr>
            <a:r>
              <a:rPr lang="ja-JP" altLang="en-US" dirty="0">
                <a:latin typeface="+mj-ea"/>
                <a:ea typeface="+mj-ea"/>
              </a:rPr>
              <a:t>　　　・事例発表、質疑応答</a:t>
            </a:r>
            <a:endParaRPr lang="en-US" altLang="ja-JP" dirty="0">
              <a:latin typeface="+mj-ea"/>
              <a:ea typeface="+mj-ea"/>
            </a:endParaRPr>
          </a:p>
          <a:p>
            <a:pPr algn="l" eaLnBrk="1" hangingPunct="1">
              <a:lnSpc>
                <a:spcPts val="2700"/>
              </a:lnSpc>
              <a:spcBef>
                <a:spcPct val="0"/>
              </a:spcBef>
            </a:pPr>
            <a:r>
              <a:rPr lang="ja-JP" altLang="en-US" dirty="0">
                <a:latin typeface="+mj-ea"/>
                <a:ea typeface="+mj-ea"/>
              </a:rPr>
              <a:t>　　　・ブロック毎の情報交換等</a:t>
            </a:r>
            <a:endParaRPr lang="en-US" altLang="ja-JP" dirty="0">
              <a:latin typeface="+mj-ea"/>
              <a:ea typeface="+mj-ea"/>
            </a:endParaRPr>
          </a:p>
          <a:p>
            <a:pPr algn="l" eaLnBrk="1" hangingPunct="1">
              <a:lnSpc>
                <a:spcPts val="3500"/>
              </a:lnSpc>
              <a:spcBef>
                <a:spcPct val="0"/>
              </a:spcBef>
            </a:pPr>
            <a:endParaRPr lang="en-US" altLang="ja-JP" dirty="0">
              <a:latin typeface="+mj-ea"/>
              <a:ea typeface="+mj-ea"/>
            </a:endParaRPr>
          </a:p>
          <a:p>
            <a:pPr algn="l" eaLnBrk="1" hangingPunct="1">
              <a:lnSpc>
                <a:spcPts val="2400"/>
              </a:lnSpc>
              <a:spcBef>
                <a:spcPct val="0"/>
              </a:spcBef>
            </a:pPr>
            <a:r>
              <a:rPr lang="ja-JP" altLang="en-US" dirty="0">
                <a:latin typeface="+mj-ea"/>
                <a:ea typeface="+mj-ea"/>
              </a:rPr>
              <a:t>２．</a:t>
            </a:r>
            <a:r>
              <a:rPr lang="en-US" altLang="ja-JP" dirty="0">
                <a:latin typeface="+mj-ea"/>
                <a:ea typeface="+mj-ea"/>
              </a:rPr>
              <a:t>12:30</a:t>
            </a:r>
            <a:r>
              <a:rPr lang="ja-JP" altLang="en-US" dirty="0">
                <a:latin typeface="+mj-ea"/>
                <a:ea typeface="+mj-ea"/>
              </a:rPr>
              <a:t>～</a:t>
            </a:r>
            <a:r>
              <a:rPr lang="en-US" altLang="ja-JP" dirty="0">
                <a:latin typeface="+mj-ea"/>
                <a:ea typeface="+mj-ea"/>
              </a:rPr>
              <a:t>15:00</a:t>
            </a:r>
          </a:p>
          <a:p>
            <a:pPr algn="l" eaLnBrk="1" hangingPunct="1">
              <a:lnSpc>
                <a:spcPts val="1000"/>
              </a:lnSpc>
              <a:spcBef>
                <a:spcPct val="0"/>
              </a:spcBef>
            </a:pPr>
            <a:endParaRPr lang="en-US" altLang="ja-JP" dirty="0">
              <a:latin typeface="+mj-ea"/>
              <a:ea typeface="+mj-ea"/>
            </a:endParaRPr>
          </a:p>
          <a:p>
            <a:pPr algn="l" eaLnBrk="1" hangingPunct="1">
              <a:lnSpc>
                <a:spcPts val="2700"/>
              </a:lnSpc>
              <a:spcBef>
                <a:spcPct val="0"/>
              </a:spcBef>
            </a:pPr>
            <a:r>
              <a:rPr lang="ja-JP" altLang="en-US" dirty="0">
                <a:latin typeface="+mj-ea"/>
                <a:ea typeface="+mj-ea"/>
              </a:rPr>
              <a:t>　　テーマ２「相談支援体制整備について」</a:t>
            </a:r>
            <a:endParaRPr lang="en-US" altLang="ja-JP" dirty="0">
              <a:latin typeface="+mj-ea"/>
              <a:ea typeface="+mj-ea"/>
            </a:endParaRPr>
          </a:p>
          <a:p>
            <a:pPr algn="l" eaLnBrk="1" hangingPunct="1">
              <a:lnSpc>
                <a:spcPts val="2700"/>
              </a:lnSpc>
              <a:spcBef>
                <a:spcPct val="0"/>
              </a:spcBef>
            </a:pPr>
            <a:r>
              <a:rPr lang="ja-JP" altLang="en-US" dirty="0">
                <a:latin typeface="+mj-ea"/>
                <a:ea typeface="+mj-ea"/>
              </a:rPr>
              <a:t>　　　➀ 都道府県自立支援協議会</a:t>
            </a:r>
            <a:endParaRPr lang="en-US" altLang="ja-JP" dirty="0">
              <a:latin typeface="+mj-ea"/>
              <a:ea typeface="+mj-ea"/>
            </a:endParaRPr>
          </a:p>
          <a:p>
            <a:pPr algn="l" eaLnBrk="1" hangingPunct="1">
              <a:lnSpc>
                <a:spcPts val="2700"/>
              </a:lnSpc>
              <a:spcBef>
                <a:spcPct val="0"/>
              </a:spcBef>
            </a:pPr>
            <a:r>
              <a:rPr lang="ja-JP" altLang="en-US" dirty="0">
                <a:latin typeface="+mj-ea"/>
                <a:ea typeface="+mj-ea"/>
              </a:rPr>
              <a:t>　　　➁ 基幹相談支援センター設置促進 　</a:t>
            </a:r>
            <a:endParaRPr lang="en-US" altLang="ja-JP" dirty="0">
              <a:latin typeface="+mj-ea"/>
              <a:ea typeface="+mj-ea"/>
            </a:endParaRPr>
          </a:p>
          <a:p>
            <a:pPr algn="l" eaLnBrk="1" hangingPunct="1">
              <a:lnSpc>
                <a:spcPts val="2700"/>
              </a:lnSpc>
              <a:spcBef>
                <a:spcPct val="0"/>
              </a:spcBef>
            </a:pPr>
            <a:r>
              <a:rPr lang="ja-JP" altLang="en-US" dirty="0">
                <a:latin typeface="+mj-ea"/>
                <a:ea typeface="+mj-ea"/>
              </a:rPr>
              <a:t>　　　➂ 人材育成</a:t>
            </a:r>
            <a:endParaRPr lang="en-US" altLang="ja-JP" dirty="0">
              <a:latin typeface="+mj-ea"/>
              <a:ea typeface="+mj-ea"/>
            </a:endParaRPr>
          </a:p>
          <a:p>
            <a:pPr algn="l" eaLnBrk="1" hangingPunct="1">
              <a:lnSpc>
                <a:spcPts val="2700"/>
              </a:lnSpc>
              <a:spcBef>
                <a:spcPct val="0"/>
              </a:spcBef>
            </a:pPr>
            <a:r>
              <a:rPr lang="ja-JP" altLang="en-US" dirty="0">
                <a:latin typeface="+mj-ea"/>
                <a:ea typeface="+mj-ea"/>
              </a:rPr>
              <a:t>　　　・事例発表、質疑応答</a:t>
            </a:r>
            <a:endParaRPr lang="en-US" altLang="ja-JP" dirty="0">
              <a:latin typeface="+mj-ea"/>
              <a:ea typeface="+mj-ea"/>
            </a:endParaRPr>
          </a:p>
          <a:p>
            <a:pPr algn="l" eaLnBrk="1" hangingPunct="1">
              <a:lnSpc>
                <a:spcPts val="2700"/>
              </a:lnSpc>
              <a:spcBef>
                <a:spcPct val="0"/>
              </a:spcBef>
            </a:pPr>
            <a:r>
              <a:rPr lang="ja-JP" altLang="en-US" dirty="0">
                <a:latin typeface="+mj-ea"/>
                <a:ea typeface="+mj-ea"/>
              </a:rPr>
              <a:t>　　　・ブロック毎の情報交換等　</a:t>
            </a:r>
            <a:endParaRPr lang="en-US" altLang="ja-JP" dirty="0">
              <a:latin typeface="+mj-ea"/>
              <a:ea typeface="+mj-ea"/>
            </a:endParaRPr>
          </a:p>
        </p:txBody>
      </p:sp>
      <p:sp>
        <p:nvSpPr>
          <p:cNvPr id="17411" name="Rectangle 3"/>
          <p:cNvSpPr>
            <a:spLocks noChangeArrowheads="1"/>
          </p:cNvSpPr>
          <p:nvPr/>
        </p:nvSpPr>
        <p:spPr bwMode="auto">
          <a:xfrm>
            <a:off x="-16327" y="369239"/>
            <a:ext cx="9144000" cy="506474"/>
          </a:xfrm>
          <a:prstGeom prst="rect">
            <a:avLst/>
          </a:prstGeom>
          <a:noFill/>
          <a:ln w="9525">
            <a:noFill/>
            <a:miter lim="800000"/>
            <a:headEnd/>
            <a:tailEnd/>
          </a:ln>
        </p:spPr>
        <p:txBody>
          <a:bodyPr lIns="84358" tIns="42181" rIns="84358" bIns="42181" anchor="ctr"/>
          <a:lstStyle/>
          <a:p>
            <a:pPr algn="ctr"/>
            <a:r>
              <a:rPr lang="ja-JP" altLang="en-US" sz="2800" b="1" dirty="0"/>
              <a:t>情報交換及び意見交換の流れ</a:t>
            </a:r>
          </a:p>
        </p:txBody>
      </p:sp>
      <p:sp>
        <p:nvSpPr>
          <p:cNvPr id="2" name="スライド番号プレースホルダー 1"/>
          <p:cNvSpPr>
            <a:spLocks noGrp="1"/>
          </p:cNvSpPr>
          <p:nvPr>
            <p:ph type="sldNum" sz="quarter" idx="12"/>
          </p:nvPr>
        </p:nvSpPr>
        <p:spPr>
          <a:xfrm>
            <a:off x="6999684" y="6437219"/>
            <a:ext cx="2057400" cy="365125"/>
          </a:xfrm>
        </p:spPr>
        <p:txBody>
          <a:bodyPr/>
          <a:lstStyle/>
          <a:p>
            <a:pPr>
              <a:defRPr/>
            </a:pPr>
            <a:fld id="{F90A3C79-1AFD-481B-B685-7933BCD0898B}" type="slidenum">
              <a:rPr lang="en-US" altLang="ja-JP" smtClean="0"/>
              <a:pPr>
                <a:defRPr/>
              </a:pPr>
              <a:t>3</a:t>
            </a:fld>
            <a:endParaRPr lang="en-US" altLang="ja-JP" dirty="0"/>
          </a:p>
        </p:txBody>
      </p:sp>
      <p:sp>
        <p:nvSpPr>
          <p:cNvPr id="7" name="Text Box 15">
            <a:extLst>
              <a:ext uri="{FF2B5EF4-FFF2-40B4-BE49-F238E27FC236}">
                <a16:creationId xmlns:a16="http://schemas.microsoft.com/office/drawing/2014/main" id="{C701DE9A-0476-47C3-B762-B7DF6929AD9A}"/>
              </a:ext>
            </a:extLst>
          </p:cNvPr>
          <p:cNvSpPr txBox="1">
            <a:spLocks noChangeArrowheads="1"/>
          </p:cNvSpPr>
          <p:nvPr/>
        </p:nvSpPr>
        <p:spPr bwMode="auto">
          <a:xfrm>
            <a:off x="0" y="6596840"/>
            <a:ext cx="3600400" cy="276999"/>
          </a:xfrm>
          <a:prstGeom prst="rect">
            <a:avLst/>
          </a:prstGeom>
          <a:noFill/>
          <a:ln w="9525">
            <a:noFill/>
            <a:miter lim="800000"/>
            <a:headEnd/>
            <a:tailEnd/>
          </a:ln>
        </p:spPr>
        <p:txBody>
          <a:bodyPr wrap="square">
            <a:spAutoFit/>
          </a:bodyPr>
          <a:lstStyle/>
          <a:p>
            <a:r>
              <a:rPr lang="ja-JP" altLang="en-US" sz="1200" i="1" dirty="0">
                <a:solidFill>
                  <a:prstClr val="black"/>
                </a:solidFill>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solidFill>
                <a:prstClr val="black"/>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542718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normAutofit/>
          </a:bodyPr>
          <a:lstStyle/>
          <a:p>
            <a:pPr eaLnBrk="1" hangingPunct="1"/>
            <a:r>
              <a:rPr lang="ja-JP" altLang="en-US" sz="2800" dirty="0">
                <a:solidFill>
                  <a:schemeClr val="tx1"/>
                </a:solidFill>
                <a:latin typeface="+mj-ea"/>
              </a:rPr>
              <a:t>テーマ１「主任相談支援専門員研修の開催準備</a:t>
            </a:r>
            <a:br>
              <a:rPr lang="en-US" altLang="ja-JP" sz="2800" dirty="0">
                <a:solidFill>
                  <a:schemeClr val="tx1"/>
                </a:solidFill>
                <a:latin typeface="+mj-ea"/>
              </a:rPr>
            </a:br>
            <a:r>
              <a:rPr lang="ja-JP" altLang="en-US" sz="2800" dirty="0">
                <a:solidFill>
                  <a:schemeClr val="tx1"/>
                </a:solidFill>
                <a:latin typeface="+mj-ea"/>
              </a:rPr>
              <a:t>　　　　　について」</a:t>
            </a:r>
          </a:p>
        </p:txBody>
      </p:sp>
      <p:sp>
        <p:nvSpPr>
          <p:cNvPr id="3" name="コンテンツ プレースホルダー 2"/>
          <p:cNvSpPr>
            <a:spLocks noGrp="1"/>
          </p:cNvSpPr>
          <p:nvPr>
            <p:ph idx="1"/>
          </p:nvPr>
        </p:nvSpPr>
        <p:spPr>
          <a:xfrm>
            <a:off x="755576" y="1916832"/>
            <a:ext cx="7992888" cy="4392488"/>
          </a:xfrm>
        </p:spPr>
        <p:txBody>
          <a:bodyPr>
            <a:normAutofit/>
          </a:bodyPr>
          <a:lstStyle/>
          <a:p>
            <a:pPr marL="0" indent="0">
              <a:lnSpc>
                <a:spcPts val="3500"/>
              </a:lnSpc>
              <a:buNone/>
            </a:pPr>
            <a:r>
              <a:rPr lang="ja-JP" altLang="en-US" sz="2400" dirty="0">
                <a:latin typeface="+mj-ea"/>
                <a:ea typeface="+mj-ea"/>
              </a:rPr>
              <a:t>➀ 研修実施方法や実施に当たっての課題等</a:t>
            </a:r>
            <a:endParaRPr lang="en-US" altLang="ja-JP" sz="2400" dirty="0">
              <a:latin typeface="+mj-ea"/>
              <a:ea typeface="+mj-ea"/>
            </a:endParaRPr>
          </a:p>
          <a:p>
            <a:pPr marL="0" indent="0">
              <a:lnSpc>
                <a:spcPts val="3000"/>
              </a:lnSpc>
              <a:buNone/>
            </a:pPr>
            <a:r>
              <a:rPr lang="ja-JP" altLang="en-US" sz="2400" dirty="0">
                <a:latin typeface="+mj-ea"/>
                <a:ea typeface="+mj-ea"/>
              </a:rPr>
              <a:t>　 ・単独実施自治体事例報告</a:t>
            </a:r>
            <a:endParaRPr lang="en-US" altLang="ja-JP" sz="2400" dirty="0">
              <a:latin typeface="+mj-ea"/>
              <a:ea typeface="+mj-ea"/>
            </a:endParaRPr>
          </a:p>
          <a:p>
            <a:pPr marL="0" indent="0">
              <a:lnSpc>
                <a:spcPts val="3000"/>
              </a:lnSpc>
              <a:buNone/>
            </a:pPr>
            <a:r>
              <a:rPr lang="ja-JP" altLang="en-US" sz="2400" dirty="0">
                <a:latin typeface="+mj-ea"/>
                <a:ea typeface="+mj-ea"/>
              </a:rPr>
              <a:t>　 ・広域実施自治体事例報告</a:t>
            </a:r>
            <a:endParaRPr lang="en-US" altLang="ja-JP" sz="2400" dirty="0">
              <a:latin typeface="+mj-ea"/>
              <a:ea typeface="+mj-ea"/>
            </a:endParaRPr>
          </a:p>
          <a:p>
            <a:pPr marL="0" indent="0">
              <a:lnSpc>
                <a:spcPts val="2500"/>
              </a:lnSpc>
              <a:buNone/>
            </a:pPr>
            <a:r>
              <a:rPr lang="ja-JP" altLang="en-US" sz="2400" dirty="0">
                <a:latin typeface="+mj-ea"/>
                <a:ea typeface="+mj-ea"/>
              </a:rPr>
              <a:t>　 　～実施形態、時期、定員、受講料、実施に当たって</a:t>
            </a:r>
            <a:endParaRPr lang="en-US" altLang="ja-JP" sz="2400" dirty="0">
              <a:latin typeface="+mj-ea"/>
              <a:ea typeface="+mj-ea"/>
            </a:endParaRPr>
          </a:p>
          <a:p>
            <a:pPr marL="0" indent="0">
              <a:lnSpc>
                <a:spcPts val="2500"/>
              </a:lnSpc>
              <a:buNone/>
            </a:pPr>
            <a:r>
              <a:rPr lang="ja-JP" altLang="en-US" sz="2400" dirty="0">
                <a:latin typeface="+mj-ea"/>
                <a:ea typeface="+mj-ea"/>
              </a:rPr>
              <a:t>　　　 の課題　等</a:t>
            </a:r>
            <a:endParaRPr lang="en-US" altLang="ja-JP" sz="2400" dirty="0">
              <a:latin typeface="+mj-ea"/>
              <a:ea typeface="+mj-ea"/>
            </a:endParaRPr>
          </a:p>
          <a:p>
            <a:pPr marL="0" indent="0">
              <a:lnSpc>
                <a:spcPts val="3500"/>
              </a:lnSpc>
              <a:buNone/>
            </a:pPr>
            <a:r>
              <a:rPr lang="ja-JP" altLang="en-US" sz="2400" dirty="0">
                <a:latin typeface="+mj-ea"/>
                <a:ea typeface="+mj-ea"/>
              </a:rPr>
              <a:t>➁ 質疑応答</a:t>
            </a:r>
            <a:endParaRPr lang="en-US" altLang="ja-JP" sz="2400" dirty="0">
              <a:latin typeface="+mj-ea"/>
              <a:ea typeface="+mj-ea"/>
            </a:endParaRPr>
          </a:p>
          <a:p>
            <a:pPr marL="0" indent="0">
              <a:lnSpc>
                <a:spcPts val="3000"/>
              </a:lnSpc>
              <a:buNone/>
            </a:pPr>
            <a:r>
              <a:rPr lang="ja-JP" altLang="en-US" sz="2400" dirty="0">
                <a:latin typeface="+mj-ea"/>
                <a:ea typeface="+mj-ea"/>
              </a:rPr>
              <a:t>➂ 情報交換等</a:t>
            </a:r>
            <a:endParaRPr lang="en-US" altLang="ja-JP" sz="2400" dirty="0">
              <a:latin typeface="+mj-ea"/>
              <a:ea typeface="+mj-ea"/>
            </a:endParaRPr>
          </a:p>
          <a:p>
            <a:pPr marL="0" indent="0">
              <a:lnSpc>
                <a:spcPts val="3000"/>
              </a:lnSpc>
              <a:buNone/>
            </a:pPr>
            <a:r>
              <a:rPr lang="ja-JP" altLang="en-US" sz="2400" dirty="0">
                <a:latin typeface="+mj-ea"/>
                <a:ea typeface="+mj-ea"/>
              </a:rPr>
              <a:t>　 ～事例報告を踏まえ、ブロック毎に情報交換等</a:t>
            </a:r>
            <a:endParaRPr kumimoji="1" lang="ja-JP" altLang="en-US" sz="2400" dirty="0"/>
          </a:p>
        </p:txBody>
      </p:sp>
      <p:sp>
        <p:nvSpPr>
          <p:cNvPr id="2" name="スライド番号プレースホルダー 1"/>
          <p:cNvSpPr>
            <a:spLocks noGrp="1"/>
          </p:cNvSpPr>
          <p:nvPr>
            <p:ph type="sldNum" sz="quarter" idx="12"/>
          </p:nvPr>
        </p:nvSpPr>
        <p:spPr>
          <a:xfrm>
            <a:off x="6948264" y="6481281"/>
            <a:ext cx="2057400" cy="365125"/>
          </a:xfrm>
        </p:spPr>
        <p:txBody>
          <a:bodyPr/>
          <a:lstStyle/>
          <a:p>
            <a:pPr>
              <a:defRPr/>
            </a:pPr>
            <a:fld id="{804D6B79-3AEB-42FE-A736-A41F7AEA0445}" type="slidenum">
              <a:rPr lang="en-US" altLang="ja-JP" smtClean="0">
                <a:solidFill>
                  <a:prstClr val="black">
                    <a:tint val="75000"/>
                  </a:prstClr>
                </a:solidFill>
              </a:rPr>
              <a:pPr>
                <a:defRPr/>
              </a:pPr>
              <a:t>4</a:t>
            </a:fld>
            <a:endParaRPr lang="en-US" altLang="ja-JP">
              <a:solidFill>
                <a:prstClr val="black">
                  <a:tint val="75000"/>
                </a:prstClr>
              </a:solidFill>
            </a:endParaRPr>
          </a:p>
        </p:txBody>
      </p:sp>
      <p:sp>
        <p:nvSpPr>
          <p:cNvPr id="6" name="Text Box 15">
            <a:extLst>
              <a:ext uri="{FF2B5EF4-FFF2-40B4-BE49-F238E27FC236}">
                <a16:creationId xmlns:a16="http://schemas.microsoft.com/office/drawing/2014/main" id="{927E1A3C-9D7F-424C-9BB0-814C7003BA86}"/>
              </a:ext>
            </a:extLst>
          </p:cNvPr>
          <p:cNvSpPr txBox="1">
            <a:spLocks noChangeArrowheads="1"/>
          </p:cNvSpPr>
          <p:nvPr/>
        </p:nvSpPr>
        <p:spPr bwMode="auto">
          <a:xfrm>
            <a:off x="0" y="6596840"/>
            <a:ext cx="3600400" cy="276999"/>
          </a:xfrm>
          <a:prstGeom prst="rect">
            <a:avLst/>
          </a:prstGeom>
          <a:noFill/>
          <a:ln w="9525">
            <a:noFill/>
            <a:miter lim="800000"/>
            <a:headEnd/>
            <a:tailEnd/>
          </a:ln>
        </p:spPr>
        <p:txBody>
          <a:bodyPr wrap="square">
            <a:spAutoFit/>
          </a:bodyPr>
          <a:lstStyle/>
          <a:p>
            <a:r>
              <a:rPr lang="ja-JP" altLang="en-US" sz="1200" i="1" dirty="0">
                <a:solidFill>
                  <a:prstClr val="black"/>
                </a:solidFill>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solidFill>
                <a:prstClr val="black"/>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768673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628650" y="332656"/>
            <a:ext cx="7886700" cy="1325563"/>
          </a:xfrm>
        </p:spPr>
        <p:txBody>
          <a:bodyPr>
            <a:normAutofit/>
          </a:bodyPr>
          <a:lstStyle/>
          <a:p>
            <a:pPr algn="ctr" eaLnBrk="1" hangingPunct="1"/>
            <a:r>
              <a:rPr lang="ja-JP" altLang="en-US" sz="2800" dirty="0">
                <a:solidFill>
                  <a:schemeClr val="tx1"/>
                </a:solidFill>
                <a:latin typeface="+mj-ea"/>
              </a:rPr>
              <a:t>テーマ２「相談支援体制整備について」</a:t>
            </a:r>
          </a:p>
        </p:txBody>
      </p:sp>
      <p:sp>
        <p:nvSpPr>
          <p:cNvPr id="3" name="コンテンツ プレースホルダー 2"/>
          <p:cNvSpPr>
            <a:spLocks noGrp="1"/>
          </p:cNvSpPr>
          <p:nvPr>
            <p:ph idx="1"/>
          </p:nvPr>
        </p:nvSpPr>
        <p:spPr>
          <a:xfrm>
            <a:off x="611560" y="1556793"/>
            <a:ext cx="8208912" cy="2304255"/>
          </a:xfrm>
        </p:spPr>
        <p:txBody>
          <a:bodyPr>
            <a:noAutofit/>
          </a:bodyPr>
          <a:lstStyle/>
          <a:p>
            <a:pPr marL="0" indent="0">
              <a:lnSpc>
                <a:spcPts val="2700"/>
              </a:lnSpc>
              <a:buNone/>
            </a:pPr>
            <a:r>
              <a:rPr lang="ja-JP" altLang="en-US" sz="2400" dirty="0">
                <a:latin typeface="+mj-ea"/>
                <a:ea typeface="+mj-ea"/>
              </a:rPr>
              <a:t>➀ 都道府県自立支援協議会</a:t>
            </a:r>
            <a:endParaRPr lang="en-US" altLang="ja-JP" sz="2400" dirty="0">
              <a:latin typeface="+mj-ea"/>
              <a:ea typeface="+mj-ea"/>
            </a:endParaRPr>
          </a:p>
          <a:p>
            <a:pPr marL="0" indent="0">
              <a:lnSpc>
                <a:spcPts val="2700"/>
              </a:lnSpc>
              <a:buNone/>
            </a:pPr>
            <a:r>
              <a:rPr lang="ja-JP" altLang="en-US" sz="2400" dirty="0">
                <a:latin typeface="+mj-ea"/>
                <a:ea typeface="+mj-ea"/>
              </a:rPr>
              <a:t>　 ・取組事例報告</a:t>
            </a:r>
            <a:endParaRPr lang="en-US" altLang="ja-JP" sz="2400" dirty="0">
              <a:latin typeface="+mj-ea"/>
              <a:ea typeface="+mj-ea"/>
            </a:endParaRPr>
          </a:p>
          <a:p>
            <a:pPr marL="0" indent="0">
              <a:lnSpc>
                <a:spcPts val="2500"/>
              </a:lnSpc>
              <a:buNone/>
            </a:pPr>
            <a:r>
              <a:rPr lang="ja-JP" altLang="en-US" sz="2400" dirty="0">
                <a:latin typeface="+mj-ea"/>
                <a:ea typeface="+mj-ea"/>
              </a:rPr>
              <a:t>　     ～設置形態、構成メンバー、部会の設置状況、地域　</a:t>
            </a:r>
            <a:endParaRPr lang="en-US" altLang="ja-JP" sz="2400" dirty="0">
              <a:latin typeface="+mj-ea"/>
              <a:ea typeface="+mj-ea"/>
            </a:endParaRPr>
          </a:p>
          <a:p>
            <a:pPr marL="0" indent="0">
              <a:lnSpc>
                <a:spcPts val="2500"/>
              </a:lnSpc>
              <a:buNone/>
            </a:pPr>
            <a:r>
              <a:rPr lang="ja-JP" altLang="en-US" sz="2400" dirty="0">
                <a:latin typeface="+mj-ea"/>
                <a:ea typeface="+mj-ea"/>
              </a:rPr>
              <a:t>　　　  自立支援協議会との連携、特徴的な取組、課題  等</a:t>
            </a:r>
            <a:endParaRPr lang="en-US" altLang="ja-JP" sz="2400" dirty="0">
              <a:latin typeface="+mj-ea"/>
              <a:ea typeface="+mj-ea"/>
            </a:endParaRPr>
          </a:p>
          <a:p>
            <a:pPr marL="0" indent="0">
              <a:lnSpc>
                <a:spcPts val="2700"/>
              </a:lnSpc>
              <a:buNone/>
            </a:pPr>
            <a:r>
              <a:rPr lang="ja-JP" altLang="en-US" sz="2400" dirty="0">
                <a:latin typeface="+mj-ea"/>
                <a:ea typeface="+mj-ea"/>
              </a:rPr>
              <a:t>　 ・質疑応答</a:t>
            </a:r>
            <a:endParaRPr lang="en-US" altLang="ja-JP" sz="2400" dirty="0">
              <a:latin typeface="+mj-ea"/>
              <a:ea typeface="+mj-ea"/>
            </a:endParaRPr>
          </a:p>
        </p:txBody>
      </p:sp>
      <p:sp>
        <p:nvSpPr>
          <p:cNvPr id="2" name="スライド番号プレースホルダー 1"/>
          <p:cNvSpPr>
            <a:spLocks noGrp="1"/>
          </p:cNvSpPr>
          <p:nvPr>
            <p:ph type="sldNum" sz="quarter" idx="12"/>
          </p:nvPr>
        </p:nvSpPr>
        <p:spPr>
          <a:xfrm>
            <a:off x="6948264" y="6481281"/>
            <a:ext cx="2057400" cy="365125"/>
          </a:xfrm>
        </p:spPr>
        <p:txBody>
          <a:bodyPr/>
          <a:lstStyle/>
          <a:p>
            <a:pPr>
              <a:defRPr/>
            </a:pPr>
            <a:fld id="{804D6B79-3AEB-42FE-A736-A41F7AEA0445}" type="slidenum">
              <a:rPr lang="en-US" altLang="ja-JP" smtClean="0">
                <a:solidFill>
                  <a:prstClr val="black">
                    <a:tint val="75000"/>
                  </a:prstClr>
                </a:solidFill>
              </a:rPr>
              <a:pPr>
                <a:defRPr/>
              </a:pPr>
              <a:t>5</a:t>
            </a:fld>
            <a:endParaRPr lang="en-US" altLang="ja-JP">
              <a:solidFill>
                <a:prstClr val="black">
                  <a:tint val="75000"/>
                </a:prstClr>
              </a:solidFill>
            </a:endParaRPr>
          </a:p>
        </p:txBody>
      </p:sp>
      <p:sp>
        <p:nvSpPr>
          <p:cNvPr id="6" name="コンテンツ プレースホルダー 2"/>
          <p:cNvSpPr txBox="1">
            <a:spLocks/>
          </p:cNvSpPr>
          <p:nvPr/>
        </p:nvSpPr>
        <p:spPr>
          <a:xfrm>
            <a:off x="611560" y="4217023"/>
            <a:ext cx="7975798" cy="21683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700"/>
              </a:lnSpc>
              <a:buFont typeface="Arial" panose="020B0604020202020204" pitchFamily="34" charset="0"/>
              <a:buNone/>
            </a:pPr>
            <a:r>
              <a:rPr lang="ja-JP" altLang="en-US" sz="2400" dirty="0">
                <a:latin typeface="+mj-ea"/>
                <a:ea typeface="+mj-ea"/>
              </a:rPr>
              <a:t>➁ 基幹相談支援センターの設置促進</a:t>
            </a:r>
            <a:endParaRPr lang="en-US" altLang="ja-JP" sz="2400" dirty="0">
              <a:latin typeface="+mj-ea"/>
              <a:ea typeface="+mj-ea"/>
            </a:endParaRPr>
          </a:p>
          <a:p>
            <a:pPr marL="0" indent="0">
              <a:lnSpc>
                <a:spcPts val="2700"/>
              </a:lnSpc>
              <a:buFont typeface="Arial" panose="020B0604020202020204" pitchFamily="34" charset="0"/>
              <a:buNone/>
            </a:pPr>
            <a:r>
              <a:rPr lang="ja-JP" altLang="en-US" sz="2400" dirty="0">
                <a:latin typeface="+mj-ea"/>
                <a:ea typeface="+mj-ea"/>
              </a:rPr>
              <a:t>    ・取組事例報告 </a:t>
            </a:r>
            <a:endParaRPr lang="en-US" altLang="ja-JP" sz="2400" dirty="0">
              <a:latin typeface="+mj-ea"/>
              <a:ea typeface="+mj-ea"/>
            </a:endParaRPr>
          </a:p>
          <a:p>
            <a:pPr marL="0" indent="0">
              <a:lnSpc>
                <a:spcPts val="2700"/>
              </a:lnSpc>
              <a:buFont typeface="Arial" panose="020B0604020202020204" pitchFamily="34" charset="0"/>
              <a:buNone/>
            </a:pPr>
            <a:r>
              <a:rPr lang="ja-JP" altLang="en-US" sz="2400" dirty="0">
                <a:latin typeface="+mj-ea"/>
                <a:ea typeface="+mj-ea"/>
              </a:rPr>
              <a:t>　 　～設置促進のための特徴的な取組、課題 等</a:t>
            </a:r>
            <a:endParaRPr lang="en-US" altLang="ja-JP" sz="2400" dirty="0">
              <a:latin typeface="+mj-ea"/>
              <a:ea typeface="+mj-ea"/>
            </a:endParaRPr>
          </a:p>
          <a:p>
            <a:pPr marL="0" indent="0">
              <a:lnSpc>
                <a:spcPts val="2700"/>
              </a:lnSpc>
              <a:buFont typeface="Arial" panose="020B0604020202020204" pitchFamily="34" charset="0"/>
              <a:buNone/>
            </a:pPr>
            <a:r>
              <a:rPr lang="ja-JP" altLang="en-US" sz="2400" dirty="0">
                <a:latin typeface="+mj-ea"/>
                <a:ea typeface="+mj-ea"/>
              </a:rPr>
              <a:t>　・質疑応答</a:t>
            </a:r>
            <a:endParaRPr lang="en-US" altLang="ja-JP" sz="2400" dirty="0">
              <a:latin typeface="+mj-ea"/>
              <a:ea typeface="+mj-ea"/>
            </a:endParaRPr>
          </a:p>
        </p:txBody>
      </p:sp>
      <p:sp>
        <p:nvSpPr>
          <p:cNvPr id="7" name="Text Box 15">
            <a:extLst>
              <a:ext uri="{FF2B5EF4-FFF2-40B4-BE49-F238E27FC236}">
                <a16:creationId xmlns:a16="http://schemas.microsoft.com/office/drawing/2014/main" id="{BE612E21-CD1E-4D40-8855-F607EAE4994A}"/>
              </a:ext>
            </a:extLst>
          </p:cNvPr>
          <p:cNvSpPr txBox="1">
            <a:spLocks noChangeArrowheads="1"/>
          </p:cNvSpPr>
          <p:nvPr/>
        </p:nvSpPr>
        <p:spPr bwMode="auto">
          <a:xfrm>
            <a:off x="0" y="6596840"/>
            <a:ext cx="3600400" cy="276999"/>
          </a:xfrm>
          <a:prstGeom prst="rect">
            <a:avLst/>
          </a:prstGeom>
          <a:noFill/>
          <a:ln w="9525">
            <a:noFill/>
            <a:miter lim="800000"/>
            <a:headEnd/>
            <a:tailEnd/>
          </a:ln>
        </p:spPr>
        <p:txBody>
          <a:bodyPr wrap="square">
            <a:spAutoFit/>
          </a:bodyPr>
          <a:lstStyle/>
          <a:p>
            <a:r>
              <a:rPr lang="ja-JP" altLang="en-US" sz="1200" i="1" dirty="0">
                <a:solidFill>
                  <a:prstClr val="black"/>
                </a:solidFill>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solidFill>
                <a:prstClr val="black"/>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951065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3568" y="1340768"/>
            <a:ext cx="7975798" cy="4680519"/>
          </a:xfrm>
        </p:spPr>
        <p:txBody>
          <a:bodyPr>
            <a:noAutofit/>
          </a:bodyPr>
          <a:lstStyle/>
          <a:p>
            <a:pPr marL="0" indent="0">
              <a:lnSpc>
                <a:spcPts val="2700"/>
              </a:lnSpc>
              <a:buNone/>
            </a:pPr>
            <a:r>
              <a:rPr lang="ja-JP" altLang="en-US" sz="2400" dirty="0">
                <a:latin typeface="+mj-ea"/>
                <a:ea typeface="+mj-ea"/>
              </a:rPr>
              <a:t>➂ 人材育成</a:t>
            </a:r>
            <a:endParaRPr lang="en-US" altLang="ja-JP" sz="2400" dirty="0">
              <a:latin typeface="+mj-ea"/>
              <a:ea typeface="+mj-ea"/>
            </a:endParaRPr>
          </a:p>
          <a:p>
            <a:pPr marL="0" indent="0">
              <a:lnSpc>
                <a:spcPts val="2700"/>
              </a:lnSpc>
              <a:buNone/>
            </a:pPr>
            <a:r>
              <a:rPr lang="ja-JP" altLang="en-US" sz="2400" dirty="0">
                <a:latin typeface="+mj-ea"/>
                <a:ea typeface="+mj-ea"/>
              </a:rPr>
              <a:t>　 ・取組事例報告</a:t>
            </a:r>
            <a:endParaRPr lang="en-US" altLang="ja-JP" sz="2400" dirty="0">
              <a:latin typeface="+mj-ea"/>
              <a:ea typeface="+mj-ea"/>
            </a:endParaRPr>
          </a:p>
          <a:p>
            <a:pPr marL="0" indent="0">
              <a:lnSpc>
                <a:spcPts val="2500"/>
              </a:lnSpc>
              <a:buNone/>
            </a:pPr>
            <a:r>
              <a:rPr lang="ja-JP" altLang="en-US" sz="2400" dirty="0">
                <a:latin typeface="+mj-ea"/>
                <a:ea typeface="+mj-ea"/>
              </a:rPr>
              <a:t>　 　～人材育成ビジョンの策定状況、人材育成に係る</a:t>
            </a:r>
            <a:endParaRPr lang="en-US" altLang="ja-JP" sz="2400" dirty="0">
              <a:latin typeface="+mj-ea"/>
              <a:ea typeface="+mj-ea"/>
            </a:endParaRPr>
          </a:p>
          <a:p>
            <a:pPr marL="0" indent="0">
              <a:lnSpc>
                <a:spcPts val="2500"/>
              </a:lnSpc>
              <a:buNone/>
            </a:pPr>
            <a:r>
              <a:rPr lang="ja-JP" altLang="en-US" sz="2400" dirty="0">
                <a:latin typeface="+mj-ea"/>
                <a:ea typeface="+mj-ea"/>
              </a:rPr>
              <a:t>　   　  特徴的な取組、課題 等</a:t>
            </a:r>
            <a:endParaRPr lang="en-US" altLang="ja-JP" sz="2400" dirty="0">
              <a:latin typeface="+mj-ea"/>
              <a:ea typeface="+mj-ea"/>
            </a:endParaRPr>
          </a:p>
          <a:p>
            <a:pPr marL="0" indent="0">
              <a:lnSpc>
                <a:spcPts val="3500"/>
              </a:lnSpc>
              <a:buNone/>
            </a:pPr>
            <a:r>
              <a:rPr lang="ja-JP" altLang="en-US" sz="2400" dirty="0">
                <a:latin typeface="+mj-ea"/>
                <a:ea typeface="+mj-ea"/>
              </a:rPr>
              <a:t>　 ・質疑応答</a:t>
            </a:r>
            <a:endParaRPr lang="en-US" altLang="ja-JP" sz="2400" dirty="0">
              <a:latin typeface="+mj-ea"/>
              <a:ea typeface="+mj-ea"/>
            </a:endParaRPr>
          </a:p>
          <a:p>
            <a:pPr marL="0" indent="0">
              <a:lnSpc>
                <a:spcPts val="2500"/>
              </a:lnSpc>
              <a:buNone/>
            </a:pPr>
            <a:endParaRPr lang="en-US" altLang="ja-JP" sz="2400" dirty="0">
              <a:latin typeface="+mj-ea"/>
              <a:ea typeface="+mj-ea"/>
            </a:endParaRPr>
          </a:p>
          <a:p>
            <a:pPr marL="0" indent="0">
              <a:lnSpc>
                <a:spcPts val="3500"/>
              </a:lnSpc>
              <a:buNone/>
            </a:pPr>
            <a:r>
              <a:rPr lang="ja-JP" altLang="en-US" sz="2400" dirty="0">
                <a:latin typeface="+mj-ea"/>
                <a:ea typeface="+mj-ea"/>
              </a:rPr>
              <a:t>④ 情報交換等</a:t>
            </a:r>
            <a:endParaRPr lang="en-US" altLang="ja-JP" sz="2400" dirty="0">
              <a:latin typeface="+mj-ea"/>
              <a:ea typeface="+mj-ea"/>
            </a:endParaRPr>
          </a:p>
          <a:p>
            <a:pPr marL="0" indent="0">
              <a:lnSpc>
                <a:spcPts val="2500"/>
              </a:lnSpc>
              <a:buNone/>
            </a:pPr>
            <a:r>
              <a:rPr lang="ja-JP" altLang="en-US" sz="2400" dirty="0">
                <a:latin typeface="+mj-ea"/>
                <a:ea typeface="+mj-ea"/>
              </a:rPr>
              <a:t>　 ～①から③の事例報告を踏まえ、ブロック毎に情報</a:t>
            </a:r>
            <a:endParaRPr lang="en-US" altLang="ja-JP" sz="2400" dirty="0">
              <a:latin typeface="+mj-ea"/>
              <a:ea typeface="+mj-ea"/>
            </a:endParaRPr>
          </a:p>
          <a:p>
            <a:pPr marL="0" indent="0">
              <a:lnSpc>
                <a:spcPts val="2500"/>
              </a:lnSpc>
              <a:buNone/>
            </a:pPr>
            <a:r>
              <a:rPr lang="ja-JP" altLang="en-US" sz="2400" dirty="0">
                <a:latin typeface="+mj-ea"/>
                <a:ea typeface="+mj-ea"/>
              </a:rPr>
              <a:t>　 　交換等</a:t>
            </a:r>
          </a:p>
          <a:p>
            <a:pPr marL="0" indent="0">
              <a:lnSpc>
                <a:spcPts val="2700"/>
              </a:lnSpc>
              <a:buNone/>
            </a:pPr>
            <a:endParaRPr lang="en-US" altLang="ja-JP" dirty="0">
              <a:latin typeface="+mj-ea"/>
              <a:ea typeface="+mj-ea"/>
            </a:endParaRPr>
          </a:p>
        </p:txBody>
      </p:sp>
      <p:sp>
        <p:nvSpPr>
          <p:cNvPr id="5" name="Text Box 15"/>
          <p:cNvSpPr txBox="1">
            <a:spLocks noChangeArrowheads="1"/>
          </p:cNvSpPr>
          <p:nvPr/>
        </p:nvSpPr>
        <p:spPr bwMode="auto">
          <a:xfrm>
            <a:off x="0" y="6596840"/>
            <a:ext cx="3600400" cy="276999"/>
          </a:xfrm>
          <a:prstGeom prst="rect">
            <a:avLst/>
          </a:prstGeom>
          <a:noFill/>
          <a:ln w="9525">
            <a:noFill/>
            <a:miter lim="800000"/>
            <a:headEnd/>
            <a:tailEnd/>
          </a:ln>
        </p:spPr>
        <p:txBody>
          <a:bodyPr wrap="square">
            <a:spAutoFit/>
          </a:bodyPr>
          <a:lstStyle/>
          <a:p>
            <a:r>
              <a:rPr lang="ja-JP" altLang="en-US" sz="1200" i="1" dirty="0">
                <a:solidFill>
                  <a:prstClr val="black"/>
                </a:solidFill>
                <a:latin typeface="ＭＳ Ｐ明朝" panose="02020600040205080304" pitchFamily="18" charset="-128"/>
                <a:ea typeface="ＭＳ Ｐ明朝" panose="02020600040205080304" pitchFamily="18" charset="-128"/>
              </a:rPr>
              <a:t>令和元年度主任相談支援専門員養成研修</a:t>
            </a:r>
            <a:endParaRPr lang="en-US" altLang="ja-JP" sz="1200" i="1" dirty="0">
              <a:solidFill>
                <a:prstClr val="black"/>
              </a:solidFill>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6948264" y="6481281"/>
            <a:ext cx="2057400" cy="365125"/>
          </a:xfrm>
        </p:spPr>
        <p:txBody>
          <a:bodyPr/>
          <a:lstStyle/>
          <a:p>
            <a:pPr>
              <a:defRPr/>
            </a:pPr>
            <a:fld id="{804D6B79-3AEB-42FE-A736-A41F7AEA0445}" type="slidenum">
              <a:rPr lang="en-US" altLang="ja-JP" smtClean="0">
                <a:solidFill>
                  <a:prstClr val="black">
                    <a:tint val="75000"/>
                  </a:prstClr>
                </a:solidFill>
              </a:rPr>
              <a:pPr>
                <a:defRPr/>
              </a:pPr>
              <a:t>6</a:t>
            </a:fld>
            <a:endParaRPr lang="en-US" altLang="ja-JP">
              <a:solidFill>
                <a:prstClr val="black">
                  <a:tint val="75000"/>
                </a:prstClr>
              </a:solidFill>
            </a:endParaRPr>
          </a:p>
        </p:txBody>
      </p:sp>
    </p:spTree>
    <p:extLst>
      <p:ext uri="{BB962C8B-B14F-4D97-AF65-F5344CB8AC3E}">
        <p14:creationId xmlns:p14="http://schemas.microsoft.com/office/powerpoint/2010/main" val="3567096222"/>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8684</TotalTime>
  <Words>521</Words>
  <Application>Microsoft Office PowerPoint</Application>
  <PresentationFormat>画面に合わせる (4:3)</PresentationFormat>
  <Paragraphs>71</Paragraphs>
  <Slides>6</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6</vt:i4>
      </vt:variant>
    </vt:vector>
  </HeadingPairs>
  <TitlesOfParts>
    <vt:vector size="13" baseType="lpstr">
      <vt:lpstr>等线 Light</vt:lpstr>
      <vt:lpstr>新細明體</vt:lpstr>
      <vt:lpstr>游ゴシック Light</vt:lpstr>
      <vt:lpstr>Calibri</vt:lpstr>
      <vt:lpstr>Calibri Light</vt:lpstr>
      <vt:lpstr>Office Theme</vt:lpstr>
      <vt:lpstr>1_デザインの設定</vt:lpstr>
      <vt:lpstr>令和元年度主任相談支援専門員養成研修</vt:lpstr>
      <vt:lpstr>ねらい</vt:lpstr>
      <vt:lpstr>PowerPoint プレゼンテーション</vt:lpstr>
      <vt:lpstr>テーマ１「主任相談支援専門員研修の開催準備 　　　　　について」</vt:lpstr>
      <vt:lpstr>テーマ２「相談支援体制整備について」</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コマ名</dc:title>
  <dc:creator>大平 眞太郎(oohira-shintarou)</dc:creator>
  <cp:lastModifiedBy>浩彦 若山</cp:lastModifiedBy>
  <cp:revision>148</cp:revision>
  <cp:lastPrinted>2019-10-30T02:46:16Z</cp:lastPrinted>
  <dcterms:created xsi:type="dcterms:W3CDTF">2006-03-03T14:21:43Z</dcterms:created>
  <dcterms:modified xsi:type="dcterms:W3CDTF">2019-12-14T13:41:59Z</dcterms:modified>
</cp:coreProperties>
</file>